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58" r:id="rId2"/>
    <p:sldId id="275" r:id="rId3"/>
    <p:sldId id="276" r:id="rId4"/>
    <p:sldId id="277" r:id="rId5"/>
    <p:sldId id="278" r:id="rId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Times New Roman" panose="02020603050405020304" pitchFamily="18" charset="0"/>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Times New Roman" panose="02020603050405020304" pitchFamily="18" charset="0"/>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Times New Roman" panose="02020603050405020304" pitchFamily="18" charset="0"/>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Times New Roman" panose="02020603050405020304" pitchFamily="18" charset="0"/>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Times New Roman" panose="02020603050405020304" pitchFamily="18" charset="0"/>
      </a:defRPr>
    </a:lvl5pPr>
    <a:lvl6pPr marL="2286000" algn="l" defTabSz="914400" rtl="0" eaLnBrk="1" latinLnBrk="0" hangingPunct="1">
      <a:defRPr kern="1200">
        <a:solidFill>
          <a:schemeClr val="tx1"/>
        </a:solidFill>
        <a:latin typeface="Arial Black" panose="020B0A04020102020204" pitchFamily="34" charset="0"/>
        <a:ea typeface="+mn-ea"/>
        <a:cs typeface="Times New Roman" panose="02020603050405020304" pitchFamily="18" charset="0"/>
      </a:defRPr>
    </a:lvl6pPr>
    <a:lvl7pPr marL="2743200" algn="l" defTabSz="914400" rtl="0" eaLnBrk="1" latinLnBrk="0" hangingPunct="1">
      <a:defRPr kern="1200">
        <a:solidFill>
          <a:schemeClr val="tx1"/>
        </a:solidFill>
        <a:latin typeface="Arial Black" panose="020B0A04020102020204" pitchFamily="34" charset="0"/>
        <a:ea typeface="+mn-ea"/>
        <a:cs typeface="Times New Roman" panose="02020603050405020304" pitchFamily="18" charset="0"/>
      </a:defRPr>
    </a:lvl7pPr>
    <a:lvl8pPr marL="3200400" algn="l" defTabSz="914400" rtl="0" eaLnBrk="1" latinLnBrk="0" hangingPunct="1">
      <a:defRPr kern="1200">
        <a:solidFill>
          <a:schemeClr val="tx1"/>
        </a:solidFill>
        <a:latin typeface="Arial Black" panose="020B0A04020102020204" pitchFamily="34" charset="0"/>
        <a:ea typeface="+mn-ea"/>
        <a:cs typeface="Times New Roman" panose="02020603050405020304" pitchFamily="18" charset="0"/>
      </a:defRPr>
    </a:lvl8pPr>
    <a:lvl9pPr marL="3657600" algn="l" defTabSz="914400" rtl="0" eaLnBrk="1" latinLnBrk="0" hangingPunct="1">
      <a:defRPr kern="1200">
        <a:solidFill>
          <a:schemeClr val="tx1"/>
        </a:solidFill>
        <a:latin typeface="Arial Black" panose="020B0A0402010202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Herzog" initials="" lastIdx="6" clrIdx="0"/>
  <p:cmAuthor id="2" name="Microsoft" initials="" lastIdx="2" clrIdx="1"/>
  <p:cmAuthor id="3" name="Jack Roberts"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F592D"/>
    <a:srgbClr val="990000"/>
    <a:srgbClr val="006699"/>
    <a:srgbClr val="336699"/>
    <a:srgbClr val="CC3300"/>
    <a:srgbClr val="CC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94811" autoAdjust="0"/>
  </p:normalViewPr>
  <p:slideViewPr>
    <p:cSldViewPr>
      <p:cViewPr varScale="1">
        <p:scale>
          <a:sx n="137" d="100"/>
          <a:sy n="137" d="100"/>
        </p:scale>
        <p:origin x="92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07A80EE-1B65-45F6-9C6B-871150233A2B}"/>
              </a:ext>
            </a:extLst>
          </p:cNvPr>
          <p:cNvSpPr>
            <a:spLocks noGrp="1" noChangeArrowheads="1"/>
          </p:cNvSpPr>
          <p:nvPr>
            <p:ph type="hdr" sz="quarter"/>
          </p:nvPr>
        </p:nvSpPr>
        <p:spPr bwMode="auto">
          <a:xfrm>
            <a:off x="1" y="0"/>
            <a:ext cx="3169474" cy="47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0" tIns="48320" rIns="96640" bIns="48320" numCol="1" anchor="t" anchorCtr="0" compatLnSpc="1">
            <a:prstTxWarp prst="textNoShape">
              <a:avLst/>
            </a:prstTxWarp>
          </a:bodyPr>
          <a:lstStyle>
            <a:lvl1pPr defTabSz="966105" eaLnBrk="1" hangingPunct="1">
              <a:defRPr sz="1200">
                <a:latin typeface="Times New Roman" panose="02020603050405020304" pitchFamily="18" charset="0"/>
              </a:defRPr>
            </a:lvl1pPr>
          </a:lstStyle>
          <a:p>
            <a:endParaRPr lang="en-US" altLang="en-US" dirty="0"/>
          </a:p>
        </p:txBody>
      </p:sp>
      <p:sp>
        <p:nvSpPr>
          <p:cNvPr id="68611" name="Rectangle 3">
            <a:extLst>
              <a:ext uri="{FF2B5EF4-FFF2-40B4-BE49-F238E27FC236}">
                <a16:creationId xmlns:a16="http://schemas.microsoft.com/office/drawing/2014/main" id="{83538975-8A88-493C-8ABB-D6B11E7366E1}"/>
              </a:ext>
            </a:extLst>
          </p:cNvPr>
          <p:cNvSpPr>
            <a:spLocks noGrp="1" noChangeArrowheads="1"/>
          </p:cNvSpPr>
          <p:nvPr>
            <p:ph type="dt" sz="quarter" idx="1"/>
          </p:nvPr>
        </p:nvSpPr>
        <p:spPr bwMode="auto">
          <a:xfrm>
            <a:off x="4145726" y="0"/>
            <a:ext cx="3169474" cy="47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0" tIns="48320" rIns="96640" bIns="48320" numCol="1" anchor="t" anchorCtr="0" compatLnSpc="1">
            <a:prstTxWarp prst="textNoShape">
              <a:avLst/>
            </a:prstTxWarp>
          </a:bodyPr>
          <a:lstStyle>
            <a:lvl1pPr algn="r" defTabSz="966105" eaLnBrk="1" hangingPunct="1">
              <a:defRPr sz="1200">
                <a:latin typeface="Times New Roman" panose="02020603050405020304" pitchFamily="18" charset="0"/>
              </a:defRPr>
            </a:lvl1pPr>
          </a:lstStyle>
          <a:p>
            <a:endParaRPr lang="en-US" altLang="en-US" dirty="0"/>
          </a:p>
        </p:txBody>
      </p:sp>
      <p:sp>
        <p:nvSpPr>
          <p:cNvPr id="68612" name="Rectangle 4">
            <a:extLst>
              <a:ext uri="{FF2B5EF4-FFF2-40B4-BE49-F238E27FC236}">
                <a16:creationId xmlns:a16="http://schemas.microsoft.com/office/drawing/2014/main" id="{8A019BFB-EC84-4569-9464-749CCF5AA8C6}"/>
              </a:ext>
            </a:extLst>
          </p:cNvPr>
          <p:cNvSpPr>
            <a:spLocks noGrp="1" noChangeArrowheads="1"/>
          </p:cNvSpPr>
          <p:nvPr>
            <p:ph type="ftr" sz="quarter" idx="2"/>
          </p:nvPr>
        </p:nvSpPr>
        <p:spPr bwMode="auto">
          <a:xfrm>
            <a:off x="1" y="9121797"/>
            <a:ext cx="3169474" cy="47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0" tIns="48320" rIns="96640" bIns="48320" numCol="1" anchor="b" anchorCtr="0" compatLnSpc="1">
            <a:prstTxWarp prst="textNoShape">
              <a:avLst/>
            </a:prstTxWarp>
          </a:bodyPr>
          <a:lstStyle>
            <a:lvl1pPr defTabSz="966105" eaLnBrk="1" hangingPunct="1">
              <a:defRPr sz="1200">
                <a:latin typeface="Times New Roman" panose="02020603050405020304" pitchFamily="18" charset="0"/>
              </a:defRPr>
            </a:lvl1pPr>
          </a:lstStyle>
          <a:p>
            <a:endParaRPr lang="en-US" altLang="en-US" dirty="0"/>
          </a:p>
        </p:txBody>
      </p:sp>
      <p:sp>
        <p:nvSpPr>
          <p:cNvPr id="68613" name="Rectangle 5">
            <a:extLst>
              <a:ext uri="{FF2B5EF4-FFF2-40B4-BE49-F238E27FC236}">
                <a16:creationId xmlns:a16="http://schemas.microsoft.com/office/drawing/2014/main" id="{7A4B4AC4-6D6C-4EB3-80E8-A585FDF12750}"/>
              </a:ext>
            </a:extLst>
          </p:cNvPr>
          <p:cNvSpPr>
            <a:spLocks noGrp="1" noChangeArrowheads="1"/>
          </p:cNvSpPr>
          <p:nvPr>
            <p:ph type="sldNum" sz="quarter" idx="3"/>
          </p:nvPr>
        </p:nvSpPr>
        <p:spPr bwMode="auto">
          <a:xfrm>
            <a:off x="4145726" y="9121797"/>
            <a:ext cx="3169474" cy="47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0" tIns="48320" rIns="96640" bIns="48320" numCol="1" anchor="b" anchorCtr="0" compatLnSpc="1">
            <a:prstTxWarp prst="textNoShape">
              <a:avLst/>
            </a:prstTxWarp>
          </a:bodyPr>
          <a:lstStyle>
            <a:lvl1pPr algn="r" defTabSz="966105" eaLnBrk="1" hangingPunct="1">
              <a:defRPr sz="1200">
                <a:latin typeface="Times New Roman" panose="02020603050405020304" pitchFamily="18" charset="0"/>
              </a:defRPr>
            </a:lvl1pPr>
          </a:lstStyle>
          <a:p>
            <a:fld id="{B08AD028-D668-44A1-89A2-E42BAE099ACD}"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5C5151C-F3A5-4BDF-8780-55812EE464DD}"/>
              </a:ext>
            </a:extLst>
          </p:cNvPr>
          <p:cNvSpPr>
            <a:spLocks noGrp="1" noChangeArrowheads="1"/>
          </p:cNvSpPr>
          <p:nvPr>
            <p:ph type="hdr" sz="quarter"/>
          </p:nvPr>
        </p:nvSpPr>
        <p:spPr bwMode="auto">
          <a:xfrm>
            <a:off x="1" y="0"/>
            <a:ext cx="3169474" cy="47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0" tIns="48320" rIns="96640" bIns="48320" numCol="1" anchor="t" anchorCtr="0" compatLnSpc="1">
            <a:prstTxWarp prst="textNoShape">
              <a:avLst/>
            </a:prstTxWarp>
          </a:bodyPr>
          <a:lstStyle>
            <a:lvl1pPr defTabSz="966105" eaLnBrk="1" hangingPunct="1">
              <a:defRPr sz="1200">
                <a:latin typeface="Times New Roman" panose="02020603050405020304" pitchFamily="18" charset="0"/>
              </a:defRPr>
            </a:lvl1pPr>
          </a:lstStyle>
          <a:p>
            <a:endParaRPr lang="en-US" altLang="en-US" dirty="0"/>
          </a:p>
        </p:txBody>
      </p:sp>
      <p:sp>
        <p:nvSpPr>
          <p:cNvPr id="43011" name="Rectangle 3">
            <a:extLst>
              <a:ext uri="{FF2B5EF4-FFF2-40B4-BE49-F238E27FC236}">
                <a16:creationId xmlns:a16="http://schemas.microsoft.com/office/drawing/2014/main" id="{0BEA62EE-FFC6-48C8-B8DC-DBFF8A5CEA97}"/>
              </a:ext>
            </a:extLst>
          </p:cNvPr>
          <p:cNvSpPr>
            <a:spLocks noGrp="1" noChangeArrowheads="1"/>
          </p:cNvSpPr>
          <p:nvPr>
            <p:ph type="dt" idx="1"/>
          </p:nvPr>
        </p:nvSpPr>
        <p:spPr bwMode="auto">
          <a:xfrm>
            <a:off x="4145726" y="0"/>
            <a:ext cx="3169474" cy="47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0" tIns="48320" rIns="96640" bIns="48320" numCol="1" anchor="t" anchorCtr="0" compatLnSpc="1">
            <a:prstTxWarp prst="textNoShape">
              <a:avLst/>
            </a:prstTxWarp>
          </a:bodyPr>
          <a:lstStyle>
            <a:lvl1pPr algn="r" defTabSz="966105" eaLnBrk="1" hangingPunct="1">
              <a:defRPr sz="1200">
                <a:latin typeface="Times New Roman" panose="02020603050405020304" pitchFamily="18" charset="0"/>
              </a:defRPr>
            </a:lvl1pPr>
          </a:lstStyle>
          <a:p>
            <a:endParaRPr lang="en-US" altLang="en-US" dirty="0"/>
          </a:p>
        </p:txBody>
      </p:sp>
      <p:sp>
        <p:nvSpPr>
          <p:cNvPr id="43012" name="Rectangle 4">
            <a:extLst>
              <a:ext uri="{FF2B5EF4-FFF2-40B4-BE49-F238E27FC236}">
                <a16:creationId xmlns:a16="http://schemas.microsoft.com/office/drawing/2014/main" id="{17358FD7-6E6E-4A33-B664-4A95070C78E4}"/>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a:extLst>
              <a:ext uri="{FF2B5EF4-FFF2-40B4-BE49-F238E27FC236}">
                <a16:creationId xmlns:a16="http://schemas.microsoft.com/office/drawing/2014/main" id="{E65500B2-06CE-424B-8DBB-C255218449EE}"/>
              </a:ext>
            </a:extLst>
          </p:cNvPr>
          <p:cNvSpPr>
            <a:spLocks noGrp="1" noChangeArrowheads="1"/>
          </p:cNvSpPr>
          <p:nvPr>
            <p:ph type="body" sz="quarter" idx="3"/>
          </p:nvPr>
        </p:nvSpPr>
        <p:spPr bwMode="auto">
          <a:xfrm>
            <a:off x="974582" y="4560899"/>
            <a:ext cx="5366040" cy="431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0" tIns="48320" rIns="96640" bIns="483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4" name="Rectangle 6">
            <a:extLst>
              <a:ext uri="{FF2B5EF4-FFF2-40B4-BE49-F238E27FC236}">
                <a16:creationId xmlns:a16="http://schemas.microsoft.com/office/drawing/2014/main" id="{C2D12A2E-D8F6-4111-A90A-F2131067BC7C}"/>
              </a:ext>
            </a:extLst>
          </p:cNvPr>
          <p:cNvSpPr>
            <a:spLocks noGrp="1" noChangeArrowheads="1"/>
          </p:cNvSpPr>
          <p:nvPr>
            <p:ph type="ftr" sz="quarter" idx="4"/>
          </p:nvPr>
        </p:nvSpPr>
        <p:spPr bwMode="auto">
          <a:xfrm>
            <a:off x="1" y="9121797"/>
            <a:ext cx="3169474" cy="47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0" tIns="48320" rIns="96640" bIns="48320" numCol="1" anchor="b" anchorCtr="0" compatLnSpc="1">
            <a:prstTxWarp prst="textNoShape">
              <a:avLst/>
            </a:prstTxWarp>
          </a:bodyPr>
          <a:lstStyle>
            <a:lvl1pPr defTabSz="966105" eaLnBrk="1" hangingPunct="1">
              <a:defRPr sz="1200">
                <a:latin typeface="Times New Roman" panose="02020603050405020304" pitchFamily="18" charset="0"/>
              </a:defRPr>
            </a:lvl1pPr>
          </a:lstStyle>
          <a:p>
            <a:endParaRPr lang="en-US" altLang="en-US" dirty="0"/>
          </a:p>
        </p:txBody>
      </p:sp>
      <p:sp>
        <p:nvSpPr>
          <p:cNvPr id="43015" name="Rectangle 7">
            <a:extLst>
              <a:ext uri="{FF2B5EF4-FFF2-40B4-BE49-F238E27FC236}">
                <a16:creationId xmlns:a16="http://schemas.microsoft.com/office/drawing/2014/main" id="{5CDDE27E-4CAC-4618-BBA5-9BD531B376B7}"/>
              </a:ext>
            </a:extLst>
          </p:cNvPr>
          <p:cNvSpPr>
            <a:spLocks noGrp="1" noChangeArrowheads="1"/>
          </p:cNvSpPr>
          <p:nvPr>
            <p:ph type="sldNum" sz="quarter" idx="5"/>
          </p:nvPr>
        </p:nvSpPr>
        <p:spPr bwMode="auto">
          <a:xfrm>
            <a:off x="4145726" y="9121797"/>
            <a:ext cx="3169474" cy="47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40" tIns="48320" rIns="96640" bIns="48320" numCol="1" anchor="b" anchorCtr="0" compatLnSpc="1">
            <a:prstTxWarp prst="textNoShape">
              <a:avLst/>
            </a:prstTxWarp>
          </a:bodyPr>
          <a:lstStyle>
            <a:lvl1pPr algn="r" defTabSz="966105" eaLnBrk="1" hangingPunct="1">
              <a:defRPr sz="1200">
                <a:latin typeface="Times New Roman" panose="02020603050405020304" pitchFamily="18" charset="0"/>
              </a:defRPr>
            </a:lvl1pPr>
          </a:lstStyle>
          <a:p>
            <a:fld id="{46A2E63D-DEC8-4E65-A11B-B73170EC6F9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mn-ea"/>
        <a:cs typeface="Times New Roman" panose="02020603050405020304" pitchFamily="18" charset="0"/>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mn-ea"/>
        <a:cs typeface="Times New Roman" panose="02020603050405020304" pitchFamily="18" charset="0"/>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mn-ea"/>
        <a:cs typeface="Times New Roman" panose="02020603050405020304" pitchFamily="18" charset="0"/>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mn-ea"/>
        <a:cs typeface="Times New Roman" panose="02020603050405020304" pitchFamily="18" charset="0"/>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420" name="Rectangle 140">
            <a:extLst>
              <a:ext uri="{FF2B5EF4-FFF2-40B4-BE49-F238E27FC236}">
                <a16:creationId xmlns:a16="http://schemas.microsoft.com/office/drawing/2014/main" id="{37024E84-14F7-48F6-A0F4-B8654072A24B}"/>
              </a:ext>
            </a:extLst>
          </p:cNvPr>
          <p:cNvSpPr>
            <a:spLocks noGrp="1" noChangeArrowheads="1"/>
          </p:cNvSpPr>
          <p:nvPr>
            <p:ph type="ctrTitle" sz="quarter"/>
          </p:nvPr>
        </p:nvSpPr>
        <p:spPr>
          <a:xfrm>
            <a:off x="2590800" y="2640013"/>
            <a:ext cx="6019800" cy="1230312"/>
          </a:xfrm>
        </p:spPr>
        <p:txBody>
          <a:bodyPr/>
          <a:lstStyle>
            <a:lvl1pPr algn="r">
              <a:defRPr sz="3800"/>
            </a:lvl1pPr>
          </a:lstStyle>
          <a:p>
            <a:pPr lvl="0"/>
            <a:r>
              <a:rPr lang="en-US" altLang="en-US" noProof="0"/>
              <a:t>Click to edit Master title style</a:t>
            </a:r>
          </a:p>
        </p:txBody>
      </p:sp>
      <p:sp>
        <p:nvSpPr>
          <p:cNvPr id="97421" name="Rectangle 141">
            <a:extLst>
              <a:ext uri="{FF2B5EF4-FFF2-40B4-BE49-F238E27FC236}">
                <a16:creationId xmlns:a16="http://schemas.microsoft.com/office/drawing/2014/main" id="{D8FC8113-95E9-4D05-8B8D-97981DDE3862}"/>
              </a:ext>
            </a:extLst>
          </p:cNvPr>
          <p:cNvSpPr>
            <a:spLocks noGrp="1" noChangeArrowheads="1"/>
          </p:cNvSpPr>
          <p:nvPr>
            <p:ph type="subTitle" sz="quarter" idx="1"/>
          </p:nvPr>
        </p:nvSpPr>
        <p:spPr>
          <a:xfrm>
            <a:off x="2590800" y="3867150"/>
            <a:ext cx="6019800" cy="685800"/>
          </a:xfrm>
        </p:spPr>
        <p:txBody>
          <a:bodyPr/>
          <a:lstStyle>
            <a:lvl1pPr marL="0" indent="0" algn="r">
              <a:buFontTx/>
              <a:buNone/>
              <a:defRPr sz="1800"/>
            </a:lvl1pPr>
          </a:lstStyle>
          <a:p>
            <a:pPr lvl="0"/>
            <a:r>
              <a:rPr lang="en-US" altLang="en-US" noProof="0"/>
              <a:t>Click to edit Master subtitle style</a:t>
            </a:r>
          </a:p>
        </p:txBody>
      </p:sp>
      <p:sp>
        <p:nvSpPr>
          <p:cNvPr id="97422" name="Rectangle 142">
            <a:extLst>
              <a:ext uri="{FF2B5EF4-FFF2-40B4-BE49-F238E27FC236}">
                <a16:creationId xmlns:a16="http://schemas.microsoft.com/office/drawing/2014/main" id="{C2E877BF-8E13-4ADB-9E5E-A193F0B231E6}"/>
              </a:ext>
            </a:extLst>
          </p:cNvPr>
          <p:cNvSpPr>
            <a:spLocks noGrp="1" noChangeArrowheads="1"/>
          </p:cNvSpPr>
          <p:nvPr>
            <p:ph type="dt" sz="quarter" idx="2"/>
          </p:nvPr>
        </p:nvSpPr>
        <p:spPr/>
        <p:txBody>
          <a:bodyPr/>
          <a:lstStyle>
            <a:lvl1pPr>
              <a:defRPr>
                <a:solidFill>
                  <a:schemeClr val="bg1"/>
                </a:solidFill>
              </a:defRPr>
            </a:lvl1pPr>
          </a:lstStyle>
          <a:p>
            <a:endParaRPr lang="en-US" altLang="en-US" dirty="0"/>
          </a:p>
        </p:txBody>
      </p:sp>
      <p:sp>
        <p:nvSpPr>
          <p:cNvPr id="97423" name="Rectangle 143">
            <a:extLst>
              <a:ext uri="{FF2B5EF4-FFF2-40B4-BE49-F238E27FC236}">
                <a16:creationId xmlns:a16="http://schemas.microsoft.com/office/drawing/2014/main" id="{9A850368-1EA6-4656-B84F-1E7542267178}"/>
              </a:ext>
            </a:extLst>
          </p:cNvPr>
          <p:cNvSpPr>
            <a:spLocks noGrp="1" noChangeArrowheads="1"/>
          </p:cNvSpPr>
          <p:nvPr>
            <p:ph type="ftr" sz="quarter" idx="3"/>
          </p:nvPr>
        </p:nvSpPr>
        <p:spPr/>
        <p:txBody>
          <a:bodyPr/>
          <a:lstStyle>
            <a:lvl1pPr>
              <a:defRPr>
                <a:solidFill>
                  <a:schemeClr val="bg1"/>
                </a:solidFill>
              </a:defRPr>
            </a:lvl1pPr>
          </a:lstStyle>
          <a:p>
            <a:endParaRPr lang="en-US" altLang="en-US" dirty="0"/>
          </a:p>
        </p:txBody>
      </p:sp>
      <p:sp>
        <p:nvSpPr>
          <p:cNvPr id="97424" name="Rectangle 144">
            <a:extLst>
              <a:ext uri="{FF2B5EF4-FFF2-40B4-BE49-F238E27FC236}">
                <a16:creationId xmlns:a16="http://schemas.microsoft.com/office/drawing/2014/main" id="{BCA595B1-2CD1-4891-8EBC-A3B35AD8AEC5}"/>
              </a:ext>
            </a:extLst>
          </p:cNvPr>
          <p:cNvSpPr>
            <a:spLocks noGrp="1" noChangeArrowheads="1"/>
          </p:cNvSpPr>
          <p:nvPr>
            <p:ph type="sldNum" sz="quarter" idx="4"/>
          </p:nvPr>
        </p:nvSpPr>
        <p:spPr/>
        <p:txBody>
          <a:bodyPr/>
          <a:lstStyle>
            <a:lvl1pPr>
              <a:defRPr>
                <a:solidFill>
                  <a:schemeClr val="bg1"/>
                </a:solidFill>
              </a:defRPr>
            </a:lvl1pPr>
          </a:lstStyle>
          <a:p>
            <a:fld id="{A13A85AC-00C5-4DF0-946D-47B877E48DD3}"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FD5A-A56C-44C1-9B17-2DDEDF2C1B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41C925-749A-4357-AF9F-AAFF830FAC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027F4-629E-42AA-8456-8DC738EA931D}"/>
              </a:ext>
            </a:extLst>
          </p:cNvPr>
          <p:cNvSpPr>
            <a:spLocks noGrp="1"/>
          </p:cNvSpPr>
          <p:nvPr>
            <p:ph type="dt" sz="quarter"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5B8883B2-9E9C-4C75-8536-4FE823840280}"/>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8A18325C-3864-4418-AC95-AFF0B241252D}"/>
              </a:ext>
            </a:extLst>
          </p:cNvPr>
          <p:cNvSpPr>
            <a:spLocks noGrp="1"/>
          </p:cNvSpPr>
          <p:nvPr>
            <p:ph type="sldNum" sz="quarter" idx="12"/>
          </p:nvPr>
        </p:nvSpPr>
        <p:spPr/>
        <p:txBody>
          <a:bodyPr/>
          <a:lstStyle>
            <a:lvl1pPr>
              <a:defRPr/>
            </a:lvl1pPr>
          </a:lstStyle>
          <a:p>
            <a:fld id="{E9F9D87A-7C4A-413A-9BB9-B6BF2DB484FF}" type="slidenum">
              <a:rPr lang="en-US" altLang="en-US"/>
              <a:pPr/>
              <a:t>‹#›</a:t>
            </a:fld>
            <a:endParaRPr lang="en-US" altLang="en-US" dirty="0"/>
          </a:p>
        </p:txBody>
      </p:sp>
    </p:spTree>
    <p:extLst>
      <p:ext uri="{BB962C8B-B14F-4D97-AF65-F5344CB8AC3E}">
        <p14:creationId xmlns:p14="http://schemas.microsoft.com/office/powerpoint/2010/main" val="49070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0F0136-0916-4B13-A4C1-289BB381BF69}"/>
              </a:ext>
            </a:extLst>
          </p:cNvPr>
          <p:cNvSpPr>
            <a:spLocks noGrp="1"/>
          </p:cNvSpPr>
          <p:nvPr>
            <p:ph type="title" orient="vert"/>
          </p:nvPr>
        </p:nvSpPr>
        <p:spPr>
          <a:xfrm>
            <a:off x="6534150" y="381000"/>
            <a:ext cx="2000250" cy="5791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278178-7B3E-4F2F-84BC-86712BEDA6A5}"/>
              </a:ext>
            </a:extLst>
          </p:cNvPr>
          <p:cNvSpPr>
            <a:spLocks noGrp="1"/>
          </p:cNvSpPr>
          <p:nvPr>
            <p:ph type="body" orient="vert" idx="1"/>
          </p:nvPr>
        </p:nvSpPr>
        <p:spPr>
          <a:xfrm>
            <a:off x="533400" y="381000"/>
            <a:ext cx="5848350" cy="579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90DFD-77BE-46EC-A480-FC136F1F5F6E}"/>
              </a:ext>
            </a:extLst>
          </p:cNvPr>
          <p:cNvSpPr>
            <a:spLocks noGrp="1"/>
          </p:cNvSpPr>
          <p:nvPr>
            <p:ph type="dt" sz="quarter"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460F8E7F-B99B-486D-8646-36DBDB936F0E}"/>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CBE039EC-6D62-46E3-AC77-FC208F84A271}"/>
              </a:ext>
            </a:extLst>
          </p:cNvPr>
          <p:cNvSpPr>
            <a:spLocks noGrp="1"/>
          </p:cNvSpPr>
          <p:nvPr>
            <p:ph type="sldNum" sz="quarter" idx="12"/>
          </p:nvPr>
        </p:nvSpPr>
        <p:spPr/>
        <p:txBody>
          <a:bodyPr/>
          <a:lstStyle>
            <a:lvl1pPr>
              <a:defRPr/>
            </a:lvl1pPr>
          </a:lstStyle>
          <a:p>
            <a:fld id="{1FCBACE8-BA06-459A-B825-0DDC28C6910A}" type="slidenum">
              <a:rPr lang="en-US" altLang="en-US"/>
              <a:pPr/>
              <a:t>‹#›</a:t>
            </a:fld>
            <a:endParaRPr lang="en-US" altLang="en-US" dirty="0"/>
          </a:p>
        </p:txBody>
      </p:sp>
    </p:spTree>
    <p:extLst>
      <p:ext uri="{BB962C8B-B14F-4D97-AF65-F5344CB8AC3E}">
        <p14:creationId xmlns:p14="http://schemas.microsoft.com/office/powerpoint/2010/main" val="425043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03C1-B2E7-4AFF-9374-C85400BB8D79}"/>
              </a:ext>
            </a:extLst>
          </p:cNvPr>
          <p:cNvSpPr>
            <a:spLocks noGrp="1"/>
          </p:cNvSpPr>
          <p:nvPr>
            <p:ph type="title"/>
          </p:nvPr>
        </p:nvSpPr>
        <p:spPr>
          <a:xfrm>
            <a:off x="533400" y="381000"/>
            <a:ext cx="8001000" cy="1157288"/>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FA9FC3-FF7D-4E77-B360-F5AA5C5E13C6}"/>
              </a:ext>
            </a:extLst>
          </p:cNvPr>
          <p:cNvSpPr>
            <a:spLocks noGrp="1"/>
          </p:cNvSpPr>
          <p:nvPr>
            <p:ph type="body" sz="half" idx="1"/>
          </p:nvPr>
        </p:nvSpPr>
        <p:spPr>
          <a:xfrm>
            <a:off x="533400" y="1600200"/>
            <a:ext cx="39243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0A17C45A-3A65-44AC-9A9D-9B4339CD0664}"/>
              </a:ext>
            </a:extLst>
          </p:cNvPr>
          <p:cNvSpPr>
            <a:spLocks noGrp="1"/>
          </p:cNvSpPr>
          <p:nvPr>
            <p:ph type="clipArt" sz="half" idx="2"/>
          </p:nvPr>
        </p:nvSpPr>
        <p:spPr>
          <a:xfrm>
            <a:off x="4610100" y="1600200"/>
            <a:ext cx="3924300" cy="4572000"/>
          </a:xfrm>
        </p:spPr>
        <p:txBody>
          <a:bodyPr/>
          <a:lstStyle/>
          <a:p>
            <a:r>
              <a:rPr lang="en-US" dirty="0"/>
              <a:t>Click icon to add online image</a:t>
            </a:r>
          </a:p>
        </p:txBody>
      </p:sp>
      <p:sp>
        <p:nvSpPr>
          <p:cNvPr id="5" name="Date Placeholder 4">
            <a:extLst>
              <a:ext uri="{FF2B5EF4-FFF2-40B4-BE49-F238E27FC236}">
                <a16:creationId xmlns:a16="http://schemas.microsoft.com/office/drawing/2014/main" id="{3EAE7F8F-1D73-42EA-82E1-21F6D2159EE3}"/>
              </a:ext>
            </a:extLst>
          </p:cNvPr>
          <p:cNvSpPr>
            <a:spLocks noGrp="1"/>
          </p:cNvSpPr>
          <p:nvPr>
            <p:ph type="dt" sz="quarter" idx="10"/>
          </p:nvPr>
        </p:nvSpPr>
        <p:spPr>
          <a:xfrm>
            <a:off x="228600" y="6324600"/>
            <a:ext cx="1676400" cy="247650"/>
          </a:xfrm>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9EDCB060-28F7-4525-95A8-F1C4C1D7E7EF}"/>
              </a:ext>
            </a:extLst>
          </p:cNvPr>
          <p:cNvSpPr>
            <a:spLocks noGrp="1"/>
          </p:cNvSpPr>
          <p:nvPr>
            <p:ph type="ftr" sz="quarter" idx="11"/>
          </p:nvPr>
        </p:nvSpPr>
        <p:spPr>
          <a:xfrm>
            <a:off x="2057400" y="6324600"/>
            <a:ext cx="2895600" cy="247650"/>
          </a:xfrm>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000595B5-084D-4A2C-9634-6358FD58CB9B}"/>
              </a:ext>
            </a:extLst>
          </p:cNvPr>
          <p:cNvSpPr>
            <a:spLocks noGrp="1"/>
          </p:cNvSpPr>
          <p:nvPr>
            <p:ph type="sldNum" sz="quarter" idx="12"/>
          </p:nvPr>
        </p:nvSpPr>
        <p:spPr>
          <a:xfrm>
            <a:off x="7772400" y="6324600"/>
            <a:ext cx="1066800" cy="247650"/>
          </a:xfrm>
        </p:spPr>
        <p:txBody>
          <a:bodyPr/>
          <a:lstStyle>
            <a:lvl1pPr>
              <a:defRPr/>
            </a:lvl1pPr>
          </a:lstStyle>
          <a:p>
            <a:fld id="{3119DF21-1D0B-4EDD-BB38-705DD8242A64}" type="slidenum">
              <a:rPr lang="en-US" altLang="en-US"/>
              <a:pPr/>
              <a:t>‹#›</a:t>
            </a:fld>
            <a:endParaRPr lang="en-US" altLang="en-US" dirty="0"/>
          </a:p>
        </p:txBody>
      </p:sp>
    </p:spTree>
    <p:extLst>
      <p:ext uri="{BB962C8B-B14F-4D97-AF65-F5344CB8AC3E}">
        <p14:creationId xmlns:p14="http://schemas.microsoft.com/office/powerpoint/2010/main" val="117767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108A-AD2A-48EE-91D5-6557E56C6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E21849-ABF4-4C10-91A1-AA71158D30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75B5E-E9E1-473B-A477-3F75DF157A07}"/>
              </a:ext>
            </a:extLst>
          </p:cNvPr>
          <p:cNvSpPr>
            <a:spLocks noGrp="1"/>
          </p:cNvSpPr>
          <p:nvPr>
            <p:ph type="dt" sz="quarter"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8C58F75D-B100-4BED-ABB1-B44CBF2E301D}"/>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2CB84210-6C7F-46BF-ADFA-FB0AC3EB59B1}"/>
              </a:ext>
            </a:extLst>
          </p:cNvPr>
          <p:cNvSpPr>
            <a:spLocks noGrp="1"/>
          </p:cNvSpPr>
          <p:nvPr>
            <p:ph type="sldNum" sz="quarter" idx="12"/>
          </p:nvPr>
        </p:nvSpPr>
        <p:spPr/>
        <p:txBody>
          <a:bodyPr/>
          <a:lstStyle>
            <a:lvl1pPr>
              <a:defRPr/>
            </a:lvl1pPr>
          </a:lstStyle>
          <a:p>
            <a:fld id="{E116E7D1-12A0-4F6F-BE70-AF0D020DAF13}" type="slidenum">
              <a:rPr lang="en-US" altLang="en-US"/>
              <a:pPr/>
              <a:t>‹#›</a:t>
            </a:fld>
            <a:endParaRPr lang="en-US" altLang="en-US" dirty="0"/>
          </a:p>
        </p:txBody>
      </p:sp>
    </p:spTree>
    <p:extLst>
      <p:ext uri="{BB962C8B-B14F-4D97-AF65-F5344CB8AC3E}">
        <p14:creationId xmlns:p14="http://schemas.microsoft.com/office/powerpoint/2010/main" val="61758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3EB8-28EE-40DE-A4E6-A795DF282A11}"/>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FA562B-E6A4-4E0D-8812-B8195439E90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FD3341B2-B505-4AAF-B9B7-89B738A4CF3D}"/>
              </a:ext>
            </a:extLst>
          </p:cNvPr>
          <p:cNvSpPr>
            <a:spLocks noGrp="1"/>
          </p:cNvSpPr>
          <p:nvPr>
            <p:ph type="dt" sz="quarter" idx="10"/>
          </p:nvPr>
        </p:nvSpPr>
        <p:spPr/>
        <p:txBody>
          <a:bodyPr/>
          <a:lstStyle>
            <a:lvl1pPr>
              <a:defRPr/>
            </a:lvl1pPr>
          </a:lstStyle>
          <a:p>
            <a:endParaRPr lang="en-US" altLang="en-US" dirty="0"/>
          </a:p>
        </p:txBody>
      </p:sp>
      <p:sp>
        <p:nvSpPr>
          <p:cNvPr id="5" name="Footer Placeholder 4">
            <a:extLst>
              <a:ext uri="{FF2B5EF4-FFF2-40B4-BE49-F238E27FC236}">
                <a16:creationId xmlns:a16="http://schemas.microsoft.com/office/drawing/2014/main" id="{571FEB3D-6191-4853-84C3-E6D2A2554522}"/>
              </a:ext>
            </a:extLst>
          </p:cNvPr>
          <p:cNvSpPr>
            <a:spLocks noGrp="1"/>
          </p:cNvSpPr>
          <p:nvPr>
            <p:ph type="ftr" sz="quarter" idx="11"/>
          </p:nvPr>
        </p:nvSpPr>
        <p:spPr/>
        <p:txBody>
          <a:bodyPr/>
          <a:lstStyle>
            <a:lvl1pPr>
              <a:defRPr/>
            </a:lvl1pPr>
          </a:lstStyle>
          <a:p>
            <a:endParaRPr lang="en-US" altLang="en-US" dirty="0"/>
          </a:p>
        </p:txBody>
      </p:sp>
      <p:sp>
        <p:nvSpPr>
          <p:cNvPr id="6" name="Slide Number Placeholder 5">
            <a:extLst>
              <a:ext uri="{FF2B5EF4-FFF2-40B4-BE49-F238E27FC236}">
                <a16:creationId xmlns:a16="http://schemas.microsoft.com/office/drawing/2014/main" id="{07E9B210-5ABF-4F1F-97B9-521B3010F3BD}"/>
              </a:ext>
            </a:extLst>
          </p:cNvPr>
          <p:cNvSpPr>
            <a:spLocks noGrp="1"/>
          </p:cNvSpPr>
          <p:nvPr>
            <p:ph type="sldNum" sz="quarter" idx="12"/>
          </p:nvPr>
        </p:nvSpPr>
        <p:spPr/>
        <p:txBody>
          <a:bodyPr/>
          <a:lstStyle>
            <a:lvl1pPr>
              <a:defRPr/>
            </a:lvl1pPr>
          </a:lstStyle>
          <a:p>
            <a:fld id="{E6E83918-9641-449D-BC74-80C963ED0156}" type="slidenum">
              <a:rPr lang="en-US" altLang="en-US"/>
              <a:pPr/>
              <a:t>‹#›</a:t>
            </a:fld>
            <a:endParaRPr lang="en-US" altLang="en-US" dirty="0"/>
          </a:p>
        </p:txBody>
      </p:sp>
    </p:spTree>
    <p:extLst>
      <p:ext uri="{BB962C8B-B14F-4D97-AF65-F5344CB8AC3E}">
        <p14:creationId xmlns:p14="http://schemas.microsoft.com/office/powerpoint/2010/main" val="105103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72BE8-3C56-4438-8D89-53F9B88B55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9155C-C8B8-45D4-842A-2BEA77187416}"/>
              </a:ext>
            </a:extLst>
          </p:cNvPr>
          <p:cNvSpPr>
            <a:spLocks noGrp="1"/>
          </p:cNvSpPr>
          <p:nvPr>
            <p:ph sz="half" idx="1"/>
          </p:nvPr>
        </p:nvSpPr>
        <p:spPr>
          <a:xfrm>
            <a:off x="533400" y="1600200"/>
            <a:ext cx="39243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195D8E-6120-44C4-8539-4AF06657593D}"/>
              </a:ext>
            </a:extLst>
          </p:cNvPr>
          <p:cNvSpPr>
            <a:spLocks noGrp="1"/>
          </p:cNvSpPr>
          <p:nvPr>
            <p:ph sz="half" idx="2"/>
          </p:nvPr>
        </p:nvSpPr>
        <p:spPr>
          <a:xfrm>
            <a:off x="4610100" y="1600200"/>
            <a:ext cx="39243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66299C-4F51-4AAC-BC68-1E8954453FCD}"/>
              </a:ext>
            </a:extLst>
          </p:cNvPr>
          <p:cNvSpPr>
            <a:spLocks noGrp="1"/>
          </p:cNvSpPr>
          <p:nvPr>
            <p:ph type="dt" sz="quarter"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361C7AF2-B71F-482C-8113-514564B8AEB9}"/>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6BDAE9E9-5524-4EB9-8093-0A0770CEC9D3}"/>
              </a:ext>
            </a:extLst>
          </p:cNvPr>
          <p:cNvSpPr>
            <a:spLocks noGrp="1"/>
          </p:cNvSpPr>
          <p:nvPr>
            <p:ph type="sldNum" sz="quarter" idx="12"/>
          </p:nvPr>
        </p:nvSpPr>
        <p:spPr/>
        <p:txBody>
          <a:bodyPr/>
          <a:lstStyle>
            <a:lvl1pPr>
              <a:defRPr/>
            </a:lvl1pPr>
          </a:lstStyle>
          <a:p>
            <a:fld id="{ECBF463E-A63F-49DF-9DDB-C85053D8AA96}" type="slidenum">
              <a:rPr lang="en-US" altLang="en-US"/>
              <a:pPr/>
              <a:t>‹#›</a:t>
            </a:fld>
            <a:endParaRPr lang="en-US" altLang="en-US" dirty="0"/>
          </a:p>
        </p:txBody>
      </p:sp>
    </p:spTree>
    <p:extLst>
      <p:ext uri="{BB962C8B-B14F-4D97-AF65-F5344CB8AC3E}">
        <p14:creationId xmlns:p14="http://schemas.microsoft.com/office/powerpoint/2010/main" val="366684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77110-6D53-43BA-A55F-A9EED9A6B77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862FF2-6ED0-47E4-8FEE-5240E552A18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C9011D-11FA-40A9-A3F7-47A043A496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CD5251-FDA1-4F8F-A5FD-F7C79AB70FE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E882F-EFA3-4AE0-B253-BAA09D74E63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1A136C-7E2B-4F9D-A408-3DA47EE3F838}"/>
              </a:ext>
            </a:extLst>
          </p:cNvPr>
          <p:cNvSpPr>
            <a:spLocks noGrp="1"/>
          </p:cNvSpPr>
          <p:nvPr>
            <p:ph type="dt" sz="quarter" idx="10"/>
          </p:nvPr>
        </p:nvSpPr>
        <p:spPr/>
        <p:txBody>
          <a:bodyPr/>
          <a:lstStyle>
            <a:lvl1pPr>
              <a:defRPr/>
            </a:lvl1pPr>
          </a:lstStyle>
          <a:p>
            <a:endParaRPr lang="en-US" altLang="en-US" dirty="0"/>
          </a:p>
        </p:txBody>
      </p:sp>
      <p:sp>
        <p:nvSpPr>
          <p:cNvPr id="8" name="Footer Placeholder 7">
            <a:extLst>
              <a:ext uri="{FF2B5EF4-FFF2-40B4-BE49-F238E27FC236}">
                <a16:creationId xmlns:a16="http://schemas.microsoft.com/office/drawing/2014/main" id="{3262FB95-A06F-4D0C-8CE1-DD8D5427FBB7}"/>
              </a:ext>
            </a:extLst>
          </p:cNvPr>
          <p:cNvSpPr>
            <a:spLocks noGrp="1"/>
          </p:cNvSpPr>
          <p:nvPr>
            <p:ph type="ftr" sz="quarter" idx="11"/>
          </p:nvPr>
        </p:nvSpPr>
        <p:spPr/>
        <p:txBody>
          <a:bodyPr/>
          <a:lstStyle>
            <a:lvl1pPr>
              <a:defRPr/>
            </a:lvl1pPr>
          </a:lstStyle>
          <a:p>
            <a:endParaRPr lang="en-US" altLang="en-US" dirty="0"/>
          </a:p>
        </p:txBody>
      </p:sp>
      <p:sp>
        <p:nvSpPr>
          <p:cNvPr id="9" name="Slide Number Placeholder 8">
            <a:extLst>
              <a:ext uri="{FF2B5EF4-FFF2-40B4-BE49-F238E27FC236}">
                <a16:creationId xmlns:a16="http://schemas.microsoft.com/office/drawing/2014/main" id="{BA37DDA4-B9DA-47D0-B289-23D01F136074}"/>
              </a:ext>
            </a:extLst>
          </p:cNvPr>
          <p:cNvSpPr>
            <a:spLocks noGrp="1"/>
          </p:cNvSpPr>
          <p:nvPr>
            <p:ph type="sldNum" sz="quarter" idx="12"/>
          </p:nvPr>
        </p:nvSpPr>
        <p:spPr/>
        <p:txBody>
          <a:bodyPr/>
          <a:lstStyle>
            <a:lvl1pPr>
              <a:defRPr/>
            </a:lvl1pPr>
          </a:lstStyle>
          <a:p>
            <a:fld id="{8D510A6A-E6FF-4578-AD4C-30B9C28F956B}" type="slidenum">
              <a:rPr lang="en-US" altLang="en-US"/>
              <a:pPr/>
              <a:t>‹#›</a:t>
            </a:fld>
            <a:endParaRPr lang="en-US" altLang="en-US" dirty="0"/>
          </a:p>
        </p:txBody>
      </p:sp>
    </p:spTree>
    <p:extLst>
      <p:ext uri="{BB962C8B-B14F-4D97-AF65-F5344CB8AC3E}">
        <p14:creationId xmlns:p14="http://schemas.microsoft.com/office/powerpoint/2010/main" val="210293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BF2A-A55D-4899-A00B-2D232847DC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BCB0A8-A807-4303-BDCB-6E49E94AE75A}"/>
              </a:ext>
            </a:extLst>
          </p:cNvPr>
          <p:cNvSpPr>
            <a:spLocks noGrp="1"/>
          </p:cNvSpPr>
          <p:nvPr>
            <p:ph type="dt" sz="quarter" idx="10"/>
          </p:nvPr>
        </p:nvSpPr>
        <p:spPr/>
        <p:txBody>
          <a:bodyPr/>
          <a:lstStyle>
            <a:lvl1pPr>
              <a:defRPr/>
            </a:lvl1pPr>
          </a:lstStyle>
          <a:p>
            <a:endParaRPr lang="en-US" altLang="en-US" dirty="0"/>
          </a:p>
        </p:txBody>
      </p:sp>
      <p:sp>
        <p:nvSpPr>
          <p:cNvPr id="4" name="Footer Placeholder 3">
            <a:extLst>
              <a:ext uri="{FF2B5EF4-FFF2-40B4-BE49-F238E27FC236}">
                <a16:creationId xmlns:a16="http://schemas.microsoft.com/office/drawing/2014/main" id="{0ADAE114-3FAD-4BF4-98EC-388ADB143296}"/>
              </a:ext>
            </a:extLst>
          </p:cNvPr>
          <p:cNvSpPr>
            <a:spLocks noGrp="1"/>
          </p:cNvSpPr>
          <p:nvPr>
            <p:ph type="ftr" sz="quarter" idx="11"/>
          </p:nvPr>
        </p:nvSpPr>
        <p:spPr/>
        <p:txBody>
          <a:bodyPr/>
          <a:lstStyle>
            <a:lvl1pPr>
              <a:defRPr/>
            </a:lvl1pPr>
          </a:lstStyle>
          <a:p>
            <a:endParaRPr lang="en-US" altLang="en-US" dirty="0"/>
          </a:p>
        </p:txBody>
      </p:sp>
      <p:sp>
        <p:nvSpPr>
          <p:cNvPr id="5" name="Slide Number Placeholder 4">
            <a:extLst>
              <a:ext uri="{FF2B5EF4-FFF2-40B4-BE49-F238E27FC236}">
                <a16:creationId xmlns:a16="http://schemas.microsoft.com/office/drawing/2014/main" id="{FEC7D433-B6C2-4CE7-B70D-40F069381CA5}"/>
              </a:ext>
            </a:extLst>
          </p:cNvPr>
          <p:cNvSpPr>
            <a:spLocks noGrp="1"/>
          </p:cNvSpPr>
          <p:nvPr>
            <p:ph type="sldNum" sz="quarter" idx="12"/>
          </p:nvPr>
        </p:nvSpPr>
        <p:spPr/>
        <p:txBody>
          <a:bodyPr/>
          <a:lstStyle>
            <a:lvl1pPr>
              <a:defRPr/>
            </a:lvl1pPr>
          </a:lstStyle>
          <a:p>
            <a:fld id="{1DEA9475-684D-4955-838D-E6E9F4ECCDF5}" type="slidenum">
              <a:rPr lang="en-US" altLang="en-US"/>
              <a:pPr/>
              <a:t>‹#›</a:t>
            </a:fld>
            <a:endParaRPr lang="en-US" altLang="en-US" dirty="0"/>
          </a:p>
        </p:txBody>
      </p:sp>
    </p:spTree>
    <p:extLst>
      <p:ext uri="{BB962C8B-B14F-4D97-AF65-F5344CB8AC3E}">
        <p14:creationId xmlns:p14="http://schemas.microsoft.com/office/powerpoint/2010/main" val="276136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8A2F93-85E7-4CCA-9B6F-2D45999430E5}"/>
              </a:ext>
            </a:extLst>
          </p:cNvPr>
          <p:cNvSpPr>
            <a:spLocks noGrp="1"/>
          </p:cNvSpPr>
          <p:nvPr>
            <p:ph type="dt" sz="quarter" idx="10"/>
          </p:nvPr>
        </p:nvSpPr>
        <p:spPr/>
        <p:txBody>
          <a:bodyPr/>
          <a:lstStyle>
            <a:lvl1pPr>
              <a:defRPr/>
            </a:lvl1pPr>
          </a:lstStyle>
          <a:p>
            <a:endParaRPr lang="en-US" altLang="en-US" dirty="0"/>
          </a:p>
        </p:txBody>
      </p:sp>
      <p:sp>
        <p:nvSpPr>
          <p:cNvPr id="3" name="Footer Placeholder 2">
            <a:extLst>
              <a:ext uri="{FF2B5EF4-FFF2-40B4-BE49-F238E27FC236}">
                <a16:creationId xmlns:a16="http://schemas.microsoft.com/office/drawing/2014/main" id="{9FC58F9D-164E-49BB-9444-EC6482DDE88D}"/>
              </a:ext>
            </a:extLst>
          </p:cNvPr>
          <p:cNvSpPr>
            <a:spLocks noGrp="1"/>
          </p:cNvSpPr>
          <p:nvPr>
            <p:ph type="ftr" sz="quarter" idx="11"/>
          </p:nvPr>
        </p:nvSpPr>
        <p:spPr/>
        <p:txBody>
          <a:bodyPr/>
          <a:lstStyle>
            <a:lvl1pPr>
              <a:defRPr/>
            </a:lvl1pPr>
          </a:lstStyle>
          <a:p>
            <a:endParaRPr lang="en-US" altLang="en-US" dirty="0"/>
          </a:p>
        </p:txBody>
      </p:sp>
      <p:sp>
        <p:nvSpPr>
          <p:cNvPr id="4" name="Slide Number Placeholder 3">
            <a:extLst>
              <a:ext uri="{FF2B5EF4-FFF2-40B4-BE49-F238E27FC236}">
                <a16:creationId xmlns:a16="http://schemas.microsoft.com/office/drawing/2014/main" id="{7625B58B-96EF-49D2-91F3-347760642C08}"/>
              </a:ext>
            </a:extLst>
          </p:cNvPr>
          <p:cNvSpPr>
            <a:spLocks noGrp="1"/>
          </p:cNvSpPr>
          <p:nvPr>
            <p:ph type="sldNum" sz="quarter" idx="12"/>
          </p:nvPr>
        </p:nvSpPr>
        <p:spPr/>
        <p:txBody>
          <a:bodyPr/>
          <a:lstStyle>
            <a:lvl1pPr>
              <a:defRPr/>
            </a:lvl1pPr>
          </a:lstStyle>
          <a:p>
            <a:fld id="{829ADB8B-FF81-48D5-B23D-84084305AD65}" type="slidenum">
              <a:rPr lang="en-US" altLang="en-US"/>
              <a:pPr/>
              <a:t>‹#›</a:t>
            </a:fld>
            <a:endParaRPr lang="en-US" altLang="en-US" dirty="0"/>
          </a:p>
        </p:txBody>
      </p:sp>
    </p:spTree>
    <p:extLst>
      <p:ext uri="{BB962C8B-B14F-4D97-AF65-F5344CB8AC3E}">
        <p14:creationId xmlns:p14="http://schemas.microsoft.com/office/powerpoint/2010/main" val="335807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AE31-D6CC-4945-A66E-7AC8A7E8A251}"/>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B8C25-3708-4AFD-BD74-58F29DB4EAD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D700B1-0A24-48F1-9B2D-29BC69D0212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DAA726-BA48-47C8-95E3-24668A3121DD}"/>
              </a:ext>
            </a:extLst>
          </p:cNvPr>
          <p:cNvSpPr>
            <a:spLocks noGrp="1"/>
          </p:cNvSpPr>
          <p:nvPr>
            <p:ph type="dt" sz="quarter"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FD20BAEB-C079-4EE6-967B-01B538003948}"/>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484615EB-704B-465A-8C86-AB84EBBBA781}"/>
              </a:ext>
            </a:extLst>
          </p:cNvPr>
          <p:cNvSpPr>
            <a:spLocks noGrp="1"/>
          </p:cNvSpPr>
          <p:nvPr>
            <p:ph type="sldNum" sz="quarter" idx="12"/>
          </p:nvPr>
        </p:nvSpPr>
        <p:spPr/>
        <p:txBody>
          <a:bodyPr/>
          <a:lstStyle>
            <a:lvl1pPr>
              <a:defRPr/>
            </a:lvl1pPr>
          </a:lstStyle>
          <a:p>
            <a:fld id="{CA226ABE-BD34-484F-88A9-C4109CB956EA}" type="slidenum">
              <a:rPr lang="en-US" altLang="en-US"/>
              <a:pPr/>
              <a:t>‹#›</a:t>
            </a:fld>
            <a:endParaRPr lang="en-US" altLang="en-US" dirty="0"/>
          </a:p>
        </p:txBody>
      </p:sp>
    </p:spTree>
    <p:extLst>
      <p:ext uri="{BB962C8B-B14F-4D97-AF65-F5344CB8AC3E}">
        <p14:creationId xmlns:p14="http://schemas.microsoft.com/office/powerpoint/2010/main" val="160809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5BDE-9A18-4066-A60A-C1F098839D5D}"/>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2ED317-221D-4D86-BCBC-729828BC85C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E9DC0929-2794-46F9-88F2-6A79CBC8051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197207-1074-4777-8E31-0B555218FDA0}"/>
              </a:ext>
            </a:extLst>
          </p:cNvPr>
          <p:cNvSpPr>
            <a:spLocks noGrp="1"/>
          </p:cNvSpPr>
          <p:nvPr>
            <p:ph type="dt" sz="quarter" idx="10"/>
          </p:nvPr>
        </p:nvSpPr>
        <p:spPr/>
        <p:txBody>
          <a:bodyPr/>
          <a:lstStyle>
            <a:lvl1pPr>
              <a:defRPr/>
            </a:lvl1pPr>
          </a:lstStyle>
          <a:p>
            <a:endParaRPr lang="en-US" altLang="en-US" dirty="0"/>
          </a:p>
        </p:txBody>
      </p:sp>
      <p:sp>
        <p:nvSpPr>
          <p:cNvPr id="6" name="Footer Placeholder 5">
            <a:extLst>
              <a:ext uri="{FF2B5EF4-FFF2-40B4-BE49-F238E27FC236}">
                <a16:creationId xmlns:a16="http://schemas.microsoft.com/office/drawing/2014/main" id="{CFE6E95D-C89D-484E-BBBC-FAD41BD0E2FF}"/>
              </a:ext>
            </a:extLst>
          </p:cNvPr>
          <p:cNvSpPr>
            <a:spLocks noGrp="1"/>
          </p:cNvSpPr>
          <p:nvPr>
            <p:ph type="ftr" sz="quarter" idx="11"/>
          </p:nvPr>
        </p:nvSpPr>
        <p:spPr/>
        <p:txBody>
          <a:bodyPr/>
          <a:lstStyle>
            <a:lvl1pPr>
              <a:defRPr/>
            </a:lvl1pPr>
          </a:lstStyle>
          <a:p>
            <a:endParaRPr lang="en-US" altLang="en-US" dirty="0"/>
          </a:p>
        </p:txBody>
      </p:sp>
      <p:sp>
        <p:nvSpPr>
          <p:cNvPr id="7" name="Slide Number Placeholder 6">
            <a:extLst>
              <a:ext uri="{FF2B5EF4-FFF2-40B4-BE49-F238E27FC236}">
                <a16:creationId xmlns:a16="http://schemas.microsoft.com/office/drawing/2014/main" id="{DE4F06D7-E874-41BC-A1E6-1EB990063A76}"/>
              </a:ext>
            </a:extLst>
          </p:cNvPr>
          <p:cNvSpPr>
            <a:spLocks noGrp="1"/>
          </p:cNvSpPr>
          <p:nvPr>
            <p:ph type="sldNum" sz="quarter" idx="12"/>
          </p:nvPr>
        </p:nvSpPr>
        <p:spPr/>
        <p:txBody>
          <a:bodyPr/>
          <a:lstStyle>
            <a:lvl1pPr>
              <a:defRPr/>
            </a:lvl1pPr>
          </a:lstStyle>
          <a:p>
            <a:fld id="{4D557227-00C3-48CA-8E77-B89772F1D1EF}" type="slidenum">
              <a:rPr lang="en-US" altLang="en-US"/>
              <a:pPr/>
              <a:t>‹#›</a:t>
            </a:fld>
            <a:endParaRPr lang="en-US" altLang="en-US" dirty="0"/>
          </a:p>
        </p:txBody>
      </p:sp>
    </p:spTree>
    <p:extLst>
      <p:ext uri="{BB962C8B-B14F-4D97-AF65-F5344CB8AC3E}">
        <p14:creationId xmlns:p14="http://schemas.microsoft.com/office/powerpoint/2010/main" val="350578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6393" name="Rectangle 137">
            <a:extLst>
              <a:ext uri="{FF2B5EF4-FFF2-40B4-BE49-F238E27FC236}">
                <a16:creationId xmlns:a16="http://schemas.microsoft.com/office/drawing/2014/main" id="{42B47574-00E9-410F-9C9D-ACBBDD75FFBE}"/>
              </a:ext>
            </a:extLst>
          </p:cNvPr>
          <p:cNvSpPr>
            <a:spLocks noGrp="1" noChangeArrowheads="1"/>
          </p:cNvSpPr>
          <p:nvPr>
            <p:ph type="title"/>
          </p:nvPr>
        </p:nvSpPr>
        <p:spPr bwMode="auto">
          <a:xfrm>
            <a:off x="533400" y="381000"/>
            <a:ext cx="80010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96394" name="Rectangle 138">
            <a:extLst>
              <a:ext uri="{FF2B5EF4-FFF2-40B4-BE49-F238E27FC236}">
                <a16:creationId xmlns:a16="http://schemas.microsoft.com/office/drawing/2014/main" id="{563DFEE3-F027-45B6-B6D8-CF31F87F39C7}"/>
              </a:ext>
            </a:extLst>
          </p:cNvPr>
          <p:cNvSpPr>
            <a:spLocks noGrp="1" noChangeArrowheads="1"/>
          </p:cNvSpPr>
          <p:nvPr>
            <p:ph type="body" idx="1"/>
          </p:nvPr>
        </p:nvSpPr>
        <p:spPr bwMode="auto">
          <a:xfrm>
            <a:off x="533400" y="1600200"/>
            <a:ext cx="800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6398" name="Rectangle 142">
            <a:extLst>
              <a:ext uri="{FF2B5EF4-FFF2-40B4-BE49-F238E27FC236}">
                <a16:creationId xmlns:a16="http://schemas.microsoft.com/office/drawing/2014/main" id="{60729829-839B-42EE-B04C-676FADA0A4C4}"/>
              </a:ext>
            </a:extLst>
          </p:cNvPr>
          <p:cNvSpPr>
            <a:spLocks noGrp="1" noChangeArrowheads="1"/>
          </p:cNvSpPr>
          <p:nvPr>
            <p:ph type="dt" sz="quarter" idx="2"/>
          </p:nvPr>
        </p:nvSpPr>
        <p:spPr bwMode="auto">
          <a:xfrm>
            <a:off x="228600" y="6324600"/>
            <a:ext cx="16764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defRPr>
            </a:lvl1pPr>
          </a:lstStyle>
          <a:p>
            <a:endParaRPr lang="en-US" altLang="en-US" dirty="0"/>
          </a:p>
        </p:txBody>
      </p:sp>
      <p:sp>
        <p:nvSpPr>
          <p:cNvPr id="96399" name="Rectangle 143">
            <a:extLst>
              <a:ext uri="{FF2B5EF4-FFF2-40B4-BE49-F238E27FC236}">
                <a16:creationId xmlns:a16="http://schemas.microsoft.com/office/drawing/2014/main" id="{93530C17-AF55-42D7-8201-554D48184B87}"/>
              </a:ext>
            </a:extLst>
          </p:cNvPr>
          <p:cNvSpPr>
            <a:spLocks noGrp="1" noChangeArrowheads="1"/>
          </p:cNvSpPr>
          <p:nvPr>
            <p:ph type="ftr" sz="quarter" idx="3"/>
          </p:nvPr>
        </p:nvSpPr>
        <p:spPr bwMode="auto">
          <a:xfrm>
            <a:off x="2057400" y="6324600"/>
            <a:ext cx="2895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defRPr>
            </a:lvl1pPr>
          </a:lstStyle>
          <a:p>
            <a:endParaRPr lang="en-US" altLang="en-US" dirty="0"/>
          </a:p>
        </p:txBody>
      </p:sp>
      <p:sp>
        <p:nvSpPr>
          <p:cNvPr id="96400" name="Rectangle 144">
            <a:extLst>
              <a:ext uri="{FF2B5EF4-FFF2-40B4-BE49-F238E27FC236}">
                <a16:creationId xmlns:a16="http://schemas.microsoft.com/office/drawing/2014/main" id="{370EBEC0-12B8-4421-989A-3A6C6ABCB461}"/>
              </a:ext>
            </a:extLst>
          </p:cNvPr>
          <p:cNvSpPr>
            <a:spLocks noGrp="1" noChangeArrowheads="1"/>
          </p:cNvSpPr>
          <p:nvPr>
            <p:ph type="sldNum" sz="quarter" idx="4"/>
          </p:nvPr>
        </p:nvSpPr>
        <p:spPr bwMode="auto">
          <a:xfrm>
            <a:off x="7772400" y="6324600"/>
            <a:ext cx="1066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mn-lt"/>
              </a:defRPr>
            </a:lvl1pPr>
          </a:lstStyle>
          <a:p>
            <a:fld id="{82E385D9-96D7-403B-AC3E-07391F418718}"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3200" b="1" kern="1200">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Century Gothic" panose="020B0502020202020204" pitchFamily="34" charset="0"/>
        </a:defRPr>
      </a:lvl2pPr>
      <a:lvl3pPr algn="l" rtl="0" eaLnBrk="1" fontAlgn="base" hangingPunct="1">
        <a:spcBef>
          <a:spcPct val="0"/>
        </a:spcBef>
        <a:spcAft>
          <a:spcPct val="0"/>
        </a:spcAft>
        <a:defRPr sz="3200" b="1">
          <a:solidFill>
            <a:srgbClr val="000000"/>
          </a:solidFill>
          <a:latin typeface="Century Gothic" panose="020B0502020202020204" pitchFamily="34" charset="0"/>
        </a:defRPr>
      </a:lvl3pPr>
      <a:lvl4pPr algn="l" rtl="0" eaLnBrk="1" fontAlgn="base" hangingPunct="1">
        <a:spcBef>
          <a:spcPct val="0"/>
        </a:spcBef>
        <a:spcAft>
          <a:spcPct val="0"/>
        </a:spcAft>
        <a:defRPr sz="3200" b="1">
          <a:solidFill>
            <a:srgbClr val="000000"/>
          </a:solidFill>
          <a:latin typeface="Century Gothic" panose="020B0502020202020204" pitchFamily="34" charset="0"/>
        </a:defRPr>
      </a:lvl4pPr>
      <a:lvl5pPr algn="l" rtl="0" eaLnBrk="1" fontAlgn="base" hangingPunct="1">
        <a:spcBef>
          <a:spcPct val="0"/>
        </a:spcBef>
        <a:spcAft>
          <a:spcPct val="0"/>
        </a:spcAft>
        <a:defRPr sz="3200" b="1">
          <a:solidFill>
            <a:srgbClr val="000000"/>
          </a:solidFill>
          <a:latin typeface="Century Gothic" panose="020B0502020202020204" pitchFamily="34" charset="0"/>
        </a:defRPr>
      </a:lvl5pPr>
      <a:lvl6pPr marL="457200" algn="l" rtl="0" eaLnBrk="1" fontAlgn="base" hangingPunct="1">
        <a:spcBef>
          <a:spcPct val="0"/>
        </a:spcBef>
        <a:spcAft>
          <a:spcPct val="0"/>
        </a:spcAft>
        <a:defRPr sz="3200" b="1">
          <a:solidFill>
            <a:srgbClr val="000000"/>
          </a:solidFill>
          <a:latin typeface="Century Gothic" panose="020B0502020202020204" pitchFamily="34" charset="0"/>
        </a:defRPr>
      </a:lvl6pPr>
      <a:lvl7pPr marL="914400" algn="l" rtl="0" eaLnBrk="1" fontAlgn="base" hangingPunct="1">
        <a:spcBef>
          <a:spcPct val="0"/>
        </a:spcBef>
        <a:spcAft>
          <a:spcPct val="0"/>
        </a:spcAft>
        <a:defRPr sz="3200" b="1">
          <a:solidFill>
            <a:srgbClr val="000000"/>
          </a:solidFill>
          <a:latin typeface="Century Gothic" panose="020B0502020202020204" pitchFamily="34" charset="0"/>
        </a:defRPr>
      </a:lvl7pPr>
      <a:lvl8pPr marL="1371600" algn="l" rtl="0" eaLnBrk="1" fontAlgn="base" hangingPunct="1">
        <a:spcBef>
          <a:spcPct val="0"/>
        </a:spcBef>
        <a:spcAft>
          <a:spcPct val="0"/>
        </a:spcAft>
        <a:defRPr sz="3200" b="1">
          <a:solidFill>
            <a:srgbClr val="000000"/>
          </a:solidFill>
          <a:latin typeface="Century Gothic" panose="020B0502020202020204" pitchFamily="34" charset="0"/>
        </a:defRPr>
      </a:lvl8pPr>
      <a:lvl9pPr marL="1828800" algn="l" rtl="0" eaLnBrk="1" fontAlgn="base" hangingPunct="1">
        <a:spcBef>
          <a:spcPct val="0"/>
        </a:spcBef>
        <a:spcAft>
          <a:spcPct val="0"/>
        </a:spcAft>
        <a:defRPr sz="3200" b="1">
          <a:solidFill>
            <a:srgbClr val="000000"/>
          </a:solidFill>
          <a:latin typeface="Century Gothic" panose="020B0502020202020204" pitchFamily="34" charset="0"/>
        </a:defRPr>
      </a:lvl9pPr>
    </p:titleStyle>
    <p:bodyStyle>
      <a:lvl1pPr marL="342900" indent="-342900" algn="l" rtl="0" eaLnBrk="1" fontAlgn="base" hangingPunct="1">
        <a:spcBef>
          <a:spcPct val="40000"/>
        </a:spcBef>
        <a:spcAft>
          <a:spcPct val="0"/>
        </a:spcAft>
        <a:buClr>
          <a:srgbClr val="000000"/>
        </a:buClr>
        <a:buChar char="•"/>
        <a:defRPr sz="2400" kern="1200">
          <a:solidFill>
            <a:srgbClr val="000000"/>
          </a:solidFill>
          <a:latin typeface="+mn-lt"/>
          <a:ea typeface="+mn-ea"/>
          <a:cs typeface="+mn-cs"/>
        </a:defRPr>
      </a:lvl1pPr>
      <a:lvl2pPr marL="742950" indent="-285750" algn="l" rtl="0" eaLnBrk="1" fontAlgn="base" hangingPunct="1">
        <a:spcBef>
          <a:spcPct val="20000"/>
        </a:spcBef>
        <a:spcAft>
          <a:spcPct val="0"/>
        </a:spcAft>
        <a:buClr>
          <a:srgbClr val="000000"/>
        </a:buClr>
        <a:buFont typeface="Century Gothic" panose="020B0502020202020204" pitchFamily="34" charset="0"/>
        <a:buChar char="−"/>
        <a:defRPr sz="22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000000"/>
        </a:buClr>
        <a:buChar char="•"/>
        <a:defRPr sz="2000"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000000"/>
        </a:buClr>
        <a:buFont typeface="Century Gothic" panose="020B0502020202020204" pitchFamily="34"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000000"/>
        </a:buClr>
        <a:buChar char="•"/>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archives.gov/founding-docs/constitution" TargetMode="External"/><Relationship Id="rId7"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hyperlink" Target="https://www.constitutionfacts.com/" TargetMode="External"/><Relationship Id="rId5" Type="http://schemas.openxmlformats.org/officeDocument/2006/relationships/hyperlink" Target="https://www.whitehouse.gov/about-the-white-house/the-constitution/" TargetMode="External"/><Relationship Id="rId4" Type="http://schemas.openxmlformats.org/officeDocument/2006/relationships/hyperlink" Target="https://www.archives.gov/founding-docs/bill-of-righ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1" name="Rectangle 13">
            <a:extLst>
              <a:ext uri="{FF2B5EF4-FFF2-40B4-BE49-F238E27FC236}">
                <a16:creationId xmlns:a16="http://schemas.microsoft.com/office/drawing/2014/main" id="{FD48022D-D618-4794-80A3-B3BB2FA2BED9}"/>
              </a:ext>
            </a:extLst>
          </p:cNvPr>
          <p:cNvSpPr>
            <a:spLocks noGrp="1" noChangeArrowheads="1"/>
          </p:cNvSpPr>
          <p:nvPr>
            <p:ph type="ctrTitle"/>
          </p:nvPr>
        </p:nvSpPr>
        <p:spPr>
          <a:xfrm>
            <a:off x="2743200" y="2971800"/>
            <a:ext cx="6019800" cy="1246187"/>
          </a:xfrm>
        </p:spPr>
        <p:txBody>
          <a:bodyPr/>
          <a:lstStyle/>
          <a:p>
            <a:r>
              <a:rPr lang="en-US" altLang="en-US" sz="5400" dirty="0">
                <a:latin typeface="Century" panose="02040604050505020304" pitchFamily="18" charset="0"/>
              </a:rPr>
              <a:t>Constitution Day</a:t>
            </a:r>
            <a:br>
              <a:rPr lang="en-US" altLang="en-US" sz="3400" dirty="0"/>
            </a:br>
            <a:r>
              <a:rPr lang="en-US" altLang="en-US" sz="3200" b="0" dirty="0">
                <a:latin typeface="Century" panose="02040604050505020304" pitchFamily="18" charset="0"/>
              </a:rPr>
              <a:t>September 17</a:t>
            </a:r>
            <a:r>
              <a:rPr lang="en-US" altLang="en-US" sz="3200" b="0" baseline="30000" dirty="0">
                <a:latin typeface="Century" panose="02040604050505020304" pitchFamily="18" charset="0"/>
              </a:rPr>
              <a:t>th</a:t>
            </a:r>
            <a:endParaRPr lang="en-US" altLang="en-US" sz="3200" b="0" dirty="0">
              <a:latin typeface="Century" panose="020406040505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CA92B26-AE93-401A-AE76-6B82BF1DD624}"/>
              </a:ext>
            </a:extLst>
          </p:cNvPr>
          <p:cNvSpPr txBox="1"/>
          <p:nvPr/>
        </p:nvSpPr>
        <p:spPr>
          <a:xfrm>
            <a:off x="483268" y="3733800"/>
            <a:ext cx="8279732" cy="2354491"/>
          </a:xfrm>
          <a:prstGeom prst="rect">
            <a:avLst/>
          </a:prstGeom>
          <a:gradFill flip="none" rotWithShape="1">
            <a:gsLst>
              <a:gs pos="0">
                <a:schemeClr val="accent3">
                  <a:lumMod val="67000"/>
                  <a:alpha val="40000"/>
                </a:schemeClr>
              </a:gs>
              <a:gs pos="48000">
                <a:schemeClr val="accent3">
                  <a:lumMod val="97000"/>
                  <a:lumOff val="3000"/>
                </a:schemeClr>
              </a:gs>
              <a:gs pos="100000">
                <a:schemeClr val="accent3">
                  <a:lumMod val="60000"/>
                  <a:lumOff val="40000"/>
                </a:schemeClr>
              </a:gs>
            </a:gsLst>
            <a:lin ang="16200000" scaled="1"/>
            <a:tileRect/>
          </a:gradFill>
        </p:spPr>
        <p:txBody>
          <a:bodyPr wrap="square" rtlCol="0">
            <a:spAutoFit/>
          </a:bodyPr>
          <a:lstStyle/>
          <a:p>
            <a:r>
              <a:rPr lang="en-US" sz="1050" i="1" dirty="0">
                <a:solidFill>
                  <a:srgbClr val="000000"/>
                </a:solidFill>
              </a:rPr>
              <a:t>Constitution Day, Independence Day, and Presidents' Day are an important part of the biography of the United States of America, because it recognizes the value of the American way of life, and the success of a nation of free people whose rights and liberties are protected by a written Constitution.</a:t>
            </a:r>
          </a:p>
          <a:p>
            <a:endParaRPr lang="en-US" sz="1050" i="1" dirty="0">
              <a:solidFill>
                <a:srgbClr val="000000"/>
              </a:solidFill>
            </a:endParaRPr>
          </a:p>
          <a:p>
            <a:r>
              <a:rPr lang="en-US" sz="1050" i="1" dirty="0">
                <a:solidFill>
                  <a:srgbClr val="000000"/>
                </a:solidFill>
              </a:rPr>
              <a:t>September 17, 1787 was the day the delegates to the Constitutional Convention met to sign the document they had created. Celebrate our government and our lifestyle by learning about the history of the Constitution, the Founding Fathers who signed it and the many Amendments to our constitution.</a:t>
            </a:r>
          </a:p>
          <a:p>
            <a:endParaRPr lang="en-US" sz="1050" i="1" dirty="0">
              <a:solidFill>
                <a:srgbClr val="000000"/>
              </a:solidFill>
            </a:endParaRPr>
          </a:p>
          <a:p>
            <a:r>
              <a:rPr lang="en-US" sz="1050" i="1" dirty="0">
                <a:solidFill>
                  <a:srgbClr val="000000"/>
                </a:solidFill>
              </a:rPr>
              <a:t>The Constitution is certainly the most influential legal document in existence. Since its creation some two hundred years ago, over one hundred countries around the world have used it as a model for their own. And it is a living document. It is one of the world's oldest surviving constitutions. And, while the Supreme Court continually interprets the U.S. Constitution to reflect a rapidly changing world, its basic tenets have remained virtually unchanged since its inception, and unchallenged as well. People quarrel over its interpretation, but never do they question the wisdom of its underlying principles.</a:t>
            </a:r>
          </a:p>
        </p:txBody>
      </p:sp>
      <p:sp>
        <p:nvSpPr>
          <p:cNvPr id="12" name="TextBox 11">
            <a:extLst>
              <a:ext uri="{FF2B5EF4-FFF2-40B4-BE49-F238E27FC236}">
                <a16:creationId xmlns:a16="http://schemas.microsoft.com/office/drawing/2014/main" id="{BFD7ECD3-2564-44E0-A400-4B1FC7268F31}"/>
              </a:ext>
            </a:extLst>
          </p:cNvPr>
          <p:cNvSpPr txBox="1"/>
          <p:nvPr/>
        </p:nvSpPr>
        <p:spPr>
          <a:xfrm>
            <a:off x="3733800" y="769709"/>
            <a:ext cx="5029200" cy="1323439"/>
          </a:xfrm>
          <a:prstGeom prst="rect">
            <a:avLst/>
          </a:prstGeom>
          <a:gradFill flip="none" rotWithShape="1">
            <a:gsLst>
              <a:gs pos="0">
                <a:schemeClr val="accent3">
                  <a:lumMod val="67000"/>
                  <a:alpha val="27000"/>
                </a:schemeClr>
              </a:gs>
              <a:gs pos="48000">
                <a:schemeClr val="accent3">
                  <a:lumMod val="97000"/>
                  <a:lumOff val="3000"/>
                </a:schemeClr>
              </a:gs>
              <a:gs pos="100000">
                <a:schemeClr val="accent3">
                  <a:lumMod val="60000"/>
                  <a:lumOff val="40000"/>
                </a:schemeClr>
              </a:gs>
            </a:gsLst>
            <a:lin ang="16200000" scaled="1"/>
            <a:tileRect/>
          </a:gradFill>
        </p:spPr>
        <p:txBody>
          <a:bodyPr wrap="square" rtlCol="0">
            <a:spAutoFit/>
          </a:bodyPr>
          <a:lstStyle/>
          <a:p>
            <a:r>
              <a:rPr lang="en-US" sz="2000" i="1" dirty="0">
                <a:solidFill>
                  <a:srgbClr val="000000"/>
                </a:solidFill>
              </a:rPr>
              <a:t>Constitution Day (September 17</a:t>
            </a:r>
            <a:r>
              <a:rPr lang="en-US" sz="2000" i="1" baseline="30000" dirty="0">
                <a:solidFill>
                  <a:srgbClr val="000000"/>
                </a:solidFill>
              </a:rPr>
              <a:t>th</a:t>
            </a:r>
            <a:r>
              <a:rPr lang="en-US" sz="2000" i="1" dirty="0">
                <a:solidFill>
                  <a:srgbClr val="000000"/>
                </a:solidFill>
              </a:rPr>
              <a:t>) became an official holiday in 2004 and was signed into law by President George W. Bush.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0BCBF-6992-4F69-A060-421E87A3FD81}"/>
              </a:ext>
            </a:extLst>
          </p:cNvPr>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1295400" y="304800"/>
            <a:ext cx="7239000" cy="5943600"/>
          </a:xfrm>
          <a:prstGeom prst="rect">
            <a:avLst/>
          </a:prstGeom>
          <a:ln>
            <a:noFill/>
          </a:ln>
          <a:effectLst>
            <a:softEdge rad="112500"/>
          </a:effectLst>
        </p:spPr>
      </p:pic>
      <p:sp>
        <p:nvSpPr>
          <p:cNvPr id="4" name="TextBox 3">
            <a:extLst>
              <a:ext uri="{FF2B5EF4-FFF2-40B4-BE49-F238E27FC236}">
                <a16:creationId xmlns:a16="http://schemas.microsoft.com/office/drawing/2014/main" id="{1F5B6F09-4C28-410B-AC40-C47F6988D6BD}"/>
              </a:ext>
            </a:extLst>
          </p:cNvPr>
          <p:cNvSpPr txBox="1"/>
          <p:nvPr/>
        </p:nvSpPr>
        <p:spPr>
          <a:xfrm>
            <a:off x="2057400" y="1219200"/>
            <a:ext cx="5562600" cy="3785652"/>
          </a:xfrm>
          <a:prstGeom prst="rect">
            <a:avLst/>
          </a:prstGeom>
          <a:noFill/>
        </p:spPr>
        <p:txBody>
          <a:bodyPr wrap="square" rtlCol="0">
            <a:spAutoFit/>
          </a:bodyPr>
          <a:lstStyle/>
          <a:p>
            <a:r>
              <a:rPr lang="en-US" u="sng" dirty="0"/>
              <a:t>Preamble of the United State Constitution </a:t>
            </a:r>
          </a:p>
          <a:p>
            <a:endParaRPr lang="en-US" dirty="0"/>
          </a:p>
          <a:p>
            <a:endParaRPr lang="en-US" dirty="0"/>
          </a:p>
          <a:p>
            <a:r>
              <a:rPr lang="en-US" sz="2400" dirty="0">
                <a:latin typeface="Brush Script MT" panose="03060802040406070304" pitchFamily="66" charset="0"/>
                <a:cs typeface="BrowalliaUPC" panose="020B0502040204020203" pitchFamily="34" charset="-34"/>
              </a:rPr>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p>
          <a:p>
            <a:endParaRPr lang="en-US" dirty="0"/>
          </a:p>
        </p:txBody>
      </p:sp>
    </p:spTree>
    <p:extLst>
      <p:ext uri="{BB962C8B-B14F-4D97-AF65-F5344CB8AC3E}">
        <p14:creationId xmlns:p14="http://schemas.microsoft.com/office/powerpoint/2010/main" val="390958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DB4D7D-AE5F-4971-B950-F5EC8204BF52}"/>
              </a:ext>
            </a:extLst>
          </p:cNvPr>
          <p:cNvSpPr txBox="1"/>
          <p:nvPr/>
        </p:nvSpPr>
        <p:spPr>
          <a:xfrm>
            <a:off x="228600" y="228600"/>
            <a:ext cx="8610600" cy="6309420"/>
          </a:xfrm>
          <a:prstGeom prst="rect">
            <a:avLst/>
          </a:prstGeom>
          <a:noFill/>
        </p:spPr>
        <p:txBody>
          <a:bodyPr wrap="square" rtlCol="0">
            <a:spAutoFit/>
          </a:bodyPr>
          <a:lstStyle/>
          <a:p>
            <a:r>
              <a:rPr lang="en-US" sz="1200" b="1" dirty="0">
                <a:solidFill>
                  <a:srgbClr val="000000"/>
                </a:solidFill>
                <a:latin typeface="Century" panose="02040604050505020304" pitchFamily="18" charset="0"/>
              </a:rPr>
              <a:t>The Bill of Rights: (Constitutional Amendments 1-10)</a:t>
            </a:r>
          </a:p>
          <a:p>
            <a:r>
              <a:rPr lang="en-US" sz="800" dirty="0">
                <a:solidFill>
                  <a:srgbClr val="000000"/>
                </a:solidFill>
                <a:latin typeface="Century" panose="02040604050505020304" pitchFamily="18" charset="0"/>
              </a:rPr>
              <a:t>Passed by Congress 1789. Ratified December 15, 1791.</a:t>
            </a:r>
          </a:p>
          <a:p>
            <a:r>
              <a:rPr lang="en-US" sz="800" dirty="0">
                <a:solidFill>
                  <a:srgbClr val="000000"/>
                </a:solidFill>
                <a:latin typeface="Century" panose="02040604050505020304" pitchFamily="18" charset="0"/>
              </a:rPr>
              <a:t> </a:t>
            </a:r>
          </a:p>
          <a:p>
            <a:r>
              <a:rPr lang="en-US" sz="800" b="1" u="sng" dirty="0">
                <a:solidFill>
                  <a:srgbClr val="000000"/>
                </a:solidFill>
                <a:latin typeface="Century" panose="02040604050505020304" pitchFamily="18" charset="0"/>
              </a:rPr>
              <a:t>Amendment I</a:t>
            </a:r>
          </a:p>
          <a:p>
            <a:r>
              <a:rPr lang="en-US" sz="800" dirty="0">
                <a:solidFill>
                  <a:srgbClr val="000000"/>
                </a:solidFill>
                <a:latin typeface="Century" panose="02040604050505020304" pitchFamily="18" charset="0"/>
              </a:rPr>
              <a:t> </a:t>
            </a:r>
          </a:p>
          <a:p>
            <a:r>
              <a:rPr lang="en-US" sz="800" dirty="0">
                <a:solidFill>
                  <a:srgbClr val="000000"/>
                </a:solidFill>
                <a:latin typeface="Century" panose="02040604050505020304" pitchFamily="18" charset="0"/>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p>
          <a:p>
            <a:r>
              <a:rPr lang="en-US" sz="800" dirty="0">
                <a:solidFill>
                  <a:srgbClr val="000000"/>
                </a:solidFill>
                <a:latin typeface="Century" panose="02040604050505020304" pitchFamily="18" charset="0"/>
              </a:rPr>
              <a:t> </a:t>
            </a:r>
          </a:p>
          <a:p>
            <a:r>
              <a:rPr lang="en-US" sz="800" b="1" u="sng" dirty="0">
                <a:solidFill>
                  <a:srgbClr val="000000"/>
                </a:solidFill>
                <a:latin typeface="Century" panose="02040604050505020304" pitchFamily="18" charset="0"/>
              </a:rPr>
              <a:t>Amendment II</a:t>
            </a:r>
          </a:p>
          <a:p>
            <a:r>
              <a:rPr lang="en-US" sz="800" dirty="0">
                <a:solidFill>
                  <a:srgbClr val="000000"/>
                </a:solidFill>
                <a:latin typeface="Century" panose="02040604050505020304" pitchFamily="18" charset="0"/>
              </a:rPr>
              <a:t> </a:t>
            </a:r>
          </a:p>
          <a:p>
            <a:r>
              <a:rPr lang="en-US" sz="800" dirty="0">
                <a:solidFill>
                  <a:srgbClr val="000000"/>
                </a:solidFill>
                <a:latin typeface="Century" panose="02040604050505020304" pitchFamily="18" charset="0"/>
              </a:rPr>
              <a:t>A well regulated Militia, being necessary to the security of a free State, the right of the people to keep and bear Arms, shall not be infringed.</a:t>
            </a:r>
          </a:p>
          <a:p>
            <a:r>
              <a:rPr lang="en-US" sz="800" dirty="0">
                <a:solidFill>
                  <a:srgbClr val="000000"/>
                </a:solidFill>
                <a:latin typeface="Century" panose="02040604050505020304" pitchFamily="18" charset="0"/>
              </a:rPr>
              <a:t> </a:t>
            </a:r>
          </a:p>
          <a:p>
            <a:r>
              <a:rPr lang="en-US" sz="800" b="1" u="sng" dirty="0">
                <a:solidFill>
                  <a:srgbClr val="000000"/>
                </a:solidFill>
                <a:latin typeface="Century" panose="02040604050505020304" pitchFamily="18" charset="0"/>
              </a:rPr>
              <a:t>Amendment III</a:t>
            </a:r>
          </a:p>
          <a:p>
            <a:r>
              <a:rPr lang="en-US" sz="800" dirty="0">
                <a:solidFill>
                  <a:srgbClr val="000000"/>
                </a:solidFill>
                <a:latin typeface="Century" panose="02040604050505020304" pitchFamily="18" charset="0"/>
              </a:rPr>
              <a:t> </a:t>
            </a:r>
          </a:p>
          <a:p>
            <a:r>
              <a:rPr lang="en-US" sz="800" dirty="0">
                <a:solidFill>
                  <a:srgbClr val="000000"/>
                </a:solidFill>
                <a:latin typeface="Century" panose="02040604050505020304" pitchFamily="18" charset="0"/>
              </a:rPr>
              <a:t>No Soldier shall, in time of peace be quartered in any house, without the consent of the Owner, nor in time of war, but in a manner to be prescribed by law.</a:t>
            </a:r>
          </a:p>
          <a:p>
            <a:r>
              <a:rPr lang="en-US" sz="800" dirty="0">
                <a:solidFill>
                  <a:srgbClr val="000000"/>
                </a:solidFill>
                <a:latin typeface="Century" panose="02040604050505020304" pitchFamily="18" charset="0"/>
              </a:rPr>
              <a:t> </a:t>
            </a:r>
          </a:p>
          <a:p>
            <a:r>
              <a:rPr lang="en-US" sz="800" b="1" u="sng" dirty="0">
                <a:solidFill>
                  <a:srgbClr val="000000"/>
                </a:solidFill>
                <a:latin typeface="Century" panose="02040604050505020304" pitchFamily="18" charset="0"/>
              </a:rPr>
              <a:t>Amendment IV</a:t>
            </a:r>
          </a:p>
          <a:p>
            <a:r>
              <a:rPr lang="en-US" sz="800" dirty="0">
                <a:solidFill>
                  <a:srgbClr val="000000"/>
                </a:solidFill>
                <a:latin typeface="Century" panose="02040604050505020304" pitchFamily="18" charset="0"/>
              </a:rPr>
              <a:t> </a:t>
            </a:r>
          </a:p>
          <a:p>
            <a:r>
              <a:rPr lang="en-US" sz="800" dirty="0">
                <a:solidFill>
                  <a:srgbClr val="000000"/>
                </a:solidFill>
                <a:latin typeface="Century" panose="02040604050505020304" pitchFamily="18" charset="0"/>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a:p>
            <a:r>
              <a:rPr lang="en-US" sz="800" dirty="0">
                <a:solidFill>
                  <a:srgbClr val="000000"/>
                </a:solidFill>
                <a:latin typeface="Century" panose="02040604050505020304" pitchFamily="18" charset="0"/>
              </a:rPr>
              <a:t> </a:t>
            </a:r>
          </a:p>
          <a:p>
            <a:r>
              <a:rPr lang="en-US" sz="800" b="1" u="sng" dirty="0">
                <a:solidFill>
                  <a:srgbClr val="000000"/>
                </a:solidFill>
                <a:latin typeface="Century" panose="02040604050505020304" pitchFamily="18" charset="0"/>
              </a:rPr>
              <a:t>Amendment V</a:t>
            </a:r>
          </a:p>
          <a:p>
            <a:r>
              <a:rPr lang="en-US" sz="800" dirty="0">
                <a:solidFill>
                  <a:srgbClr val="000000"/>
                </a:solidFill>
                <a:latin typeface="Century" panose="02040604050505020304" pitchFamily="18" charset="0"/>
              </a:rPr>
              <a:t> </a:t>
            </a:r>
          </a:p>
          <a:p>
            <a:r>
              <a:rPr lang="en-US" sz="800" dirty="0">
                <a:solidFill>
                  <a:srgbClr val="000000"/>
                </a:solidFill>
                <a:latin typeface="Century" panose="02040604050505020304" pitchFamily="18" charset="0"/>
              </a:rPr>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offence to be twice put in jeopardy of life or limb; nor shall be compelled in any criminal case to be a witness against himself, nor be deprived of life, liberty, or property, without due process of law; nor shall private property be taken for public use, without just compensation.</a:t>
            </a:r>
          </a:p>
          <a:p>
            <a:r>
              <a:rPr lang="en-US" sz="800" dirty="0">
                <a:solidFill>
                  <a:srgbClr val="000000"/>
                </a:solidFill>
                <a:latin typeface="Century" panose="02040604050505020304" pitchFamily="18" charset="0"/>
              </a:rPr>
              <a:t> </a:t>
            </a:r>
          </a:p>
          <a:p>
            <a:r>
              <a:rPr lang="en-US" sz="800" b="1" u="sng" dirty="0">
                <a:solidFill>
                  <a:srgbClr val="000000"/>
                </a:solidFill>
                <a:latin typeface="Century" panose="02040604050505020304" pitchFamily="18" charset="0"/>
              </a:rPr>
              <a:t>Amendment VI</a:t>
            </a:r>
          </a:p>
          <a:p>
            <a:r>
              <a:rPr lang="en-US" sz="800" dirty="0">
                <a:solidFill>
                  <a:srgbClr val="000000"/>
                </a:solidFill>
                <a:latin typeface="Century" panose="02040604050505020304" pitchFamily="18" charset="0"/>
              </a:rPr>
              <a:t> </a:t>
            </a:r>
          </a:p>
          <a:p>
            <a:r>
              <a:rPr lang="en-US" sz="800" dirty="0">
                <a:solidFill>
                  <a:srgbClr val="000000"/>
                </a:solidFill>
                <a:latin typeface="Century" panose="02040604050505020304" pitchFamily="18" charset="0"/>
              </a:rPr>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a:t>
            </a:r>
          </a:p>
          <a:p>
            <a:r>
              <a:rPr lang="en-US" sz="800" dirty="0">
                <a:solidFill>
                  <a:srgbClr val="000000"/>
                </a:solidFill>
                <a:latin typeface="Century" panose="02040604050505020304" pitchFamily="18" charset="0"/>
              </a:rPr>
              <a:t> </a:t>
            </a:r>
          </a:p>
          <a:p>
            <a:r>
              <a:rPr lang="en-US" sz="800" b="1" u="sng" dirty="0">
                <a:solidFill>
                  <a:srgbClr val="000000"/>
                </a:solidFill>
                <a:latin typeface="Century" panose="02040604050505020304" pitchFamily="18" charset="0"/>
              </a:rPr>
              <a:t>Amendment VII</a:t>
            </a:r>
          </a:p>
          <a:p>
            <a:r>
              <a:rPr lang="en-US" sz="800" dirty="0">
                <a:solidFill>
                  <a:srgbClr val="000000"/>
                </a:solidFill>
                <a:latin typeface="Century" panose="02040604050505020304" pitchFamily="18" charset="0"/>
              </a:rPr>
              <a:t> </a:t>
            </a:r>
          </a:p>
          <a:p>
            <a:r>
              <a:rPr lang="en-US" sz="800" dirty="0">
                <a:solidFill>
                  <a:srgbClr val="000000"/>
                </a:solidFill>
                <a:latin typeface="Century" panose="02040604050505020304" pitchFamily="18" charset="0"/>
              </a:rPr>
              <a:t>In Suits at common law, where the value in controversy shall exceed twenty dollars, the right of trial by jury shall be preserved, and no fact tried by a jury, shall be otherwise re-examined in any Court of the United States, than according to the rules of the common law.</a:t>
            </a:r>
          </a:p>
          <a:p>
            <a:r>
              <a:rPr lang="en-US" sz="800" dirty="0">
                <a:solidFill>
                  <a:srgbClr val="000000"/>
                </a:solidFill>
                <a:latin typeface="Century" panose="02040604050505020304" pitchFamily="18" charset="0"/>
              </a:rPr>
              <a:t> </a:t>
            </a:r>
          </a:p>
          <a:p>
            <a:r>
              <a:rPr lang="en-US" sz="800" b="1" u="sng" dirty="0">
                <a:solidFill>
                  <a:srgbClr val="000000"/>
                </a:solidFill>
                <a:latin typeface="Century" panose="02040604050505020304" pitchFamily="18" charset="0"/>
              </a:rPr>
              <a:t>Amendment VIII</a:t>
            </a:r>
          </a:p>
          <a:p>
            <a:r>
              <a:rPr lang="en-US" sz="800" dirty="0">
                <a:solidFill>
                  <a:srgbClr val="000000"/>
                </a:solidFill>
                <a:latin typeface="Century" panose="02040604050505020304" pitchFamily="18" charset="0"/>
              </a:rPr>
              <a:t> </a:t>
            </a:r>
          </a:p>
          <a:p>
            <a:r>
              <a:rPr lang="en-US" sz="800" dirty="0">
                <a:solidFill>
                  <a:srgbClr val="000000"/>
                </a:solidFill>
                <a:latin typeface="Century" panose="02040604050505020304" pitchFamily="18" charset="0"/>
              </a:rPr>
              <a:t>Excessive bail shall not be required, nor excessive fines imposed, nor cruel and unusual punishments inflicted.</a:t>
            </a:r>
          </a:p>
          <a:p>
            <a:r>
              <a:rPr lang="en-US" sz="800" dirty="0">
                <a:solidFill>
                  <a:srgbClr val="000000"/>
                </a:solidFill>
                <a:latin typeface="Century" panose="02040604050505020304" pitchFamily="18" charset="0"/>
              </a:rPr>
              <a:t> </a:t>
            </a:r>
          </a:p>
          <a:p>
            <a:r>
              <a:rPr lang="en-US" sz="800" b="1" u="sng" dirty="0">
                <a:solidFill>
                  <a:srgbClr val="000000"/>
                </a:solidFill>
                <a:latin typeface="Century" panose="02040604050505020304" pitchFamily="18" charset="0"/>
              </a:rPr>
              <a:t>Amendment IX</a:t>
            </a:r>
          </a:p>
          <a:p>
            <a:r>
              <a:rPr lang="en-US" sz="800" dirty="0">
                <a:solidFill>
                  <a:srgbClr val="000000"/>
                </a:solidFill>
                <a:latin typeface="Century" panose="02040604050505020304" pitchFamily="18" charset="0"/>
              </a:rPr>
              <a:t> </a:t>
            </a:r>
          </a:p>
          <a:p>
            <a:r>
              <a:rPr lang="en-US" sz="800" dirty="0">
                <a:solidFill>
                  <a:srgbClr val="000000"/>
                </a:solidFill>
                <a:latin typeface="Century" panose="02040604050505020304" pitchFamily="18" charset="0"/>
              </a:rPr>
              <a:t>The enumeration in the Constitution, of certain rights, shall not be construed to deny or disparage others retained by the people.</a:t>
            </a:r>
          </a:p>
          <a:p>
            <a:r>
              <a:rPr lang="en-US" sz="800" dirty="0">
                <a:solidFill>
                  <a:srgbClr val="000000"/>
                </a:solidFill>
                <a:latin typeface="Century" panose="02040604050505020304" pitchFamily="18" charset="0"/>
              </a:rPr>
              <a:t> </a:t>
            </a:r>
          </a:p>
          <a:p>
            <a:r>
              <a:rPr lang="en-US" sz="800" b="1" u="sng" dirty="0">
                <a:solidFill>
                  <a:srgbClr val="000000"/>
                </a:solidFill>
                <a:latin typeface="Century" panose="02040604050505020304" pitchFamily="18" charset="0"/>
              </a:rPr>
              <a:t>Amendment X</a:t>
            </a:r>
          </a:p>
          <a:p>
            <a:r>
              <a:rPr lang="en-US" sz="800" dirty="0">
                <a:solidFill>
                  <a:srgbClr val="000000"/>
                </a:solidFill>
                <a:latin typeface="Century" panose="02040604050505020304" pitchFamily="18" charset="0"/>
              </a:rPr>
              <a:t> </a:t>
            </a:r>
          </a:p>
          <a:p>
            <a:r>
              <a:rPr lang="en-US" sz="800" dirty="0">
                <a:solidFill>
                  <a:srgbClr val="000000"/>
                </a:solidFill>
                <a:latin typeface="Century" panose="02040604050505020304" pitchFamily="18" charset="0"/>
              </a:rPr>
              <a:t>The powers not delegated to the United States by the Constitution, nor prohibited by it to the States, are reserved to the States respectively, or to the people.</a:t>
            </a:r>
            <a:endParaRPr lang="en-US" dirty="0">
              <a:solidFill>
                <a:srgbClr val="000000"/>
              </a:solidFill>
            </a:endParaRPr>
          </a:p>
        </p:txBody>
      </p:sp>
    </p:spTree>
    <p:extLst>
      <p:ext uri="{BB962C8B-B14F-4D97-AF65-F5344CB8AC3E}">
        <p14:creationId xmlns:p14="http://schemas.microsoft.com/office/powerpoint/2010/main" val="3386712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1AC21-B869-4316-AC4A-B2B896707EE1}"/>
              </a:ext>
            </a:extLst>
          </p:cNvPr>
          <p:cNvSpPr txBox="1"/>
          <p:nvPr/>
        </p:nvSpPr>
        <p:spPr>
          <a:xfrm>
            <a:off x="3200400" y="5562600"/>
            <a:ext cx="5029200" cy="1200329"/>
          </a:xfrm>
          <a:prstGeom prst="rect">
            <a:avLst/>
          </a:prstGeom>
          <a:gradFill>
            <a:gsLst>
              <a:gs pos="0">
                <a:schemeClr val="bg1">
                  <a:lumMod val="85000"/>
                  <a:alpha val="0"/>
                </a:schemeClr>
              </a:gs>
              <a:gs pos="48000">
                <a:schemeClr val="accent3">
                  <a:lumMod val="97000"/>
                  <a:lumOff val="3000"/>
                </a:schemeClr>
              </a:gs>
              <a:gs pos="100000">
                <a:schemeClr val="accent3">
                  <a:lumMod val="60000"/>
                  <a:lumOff val="40000"/>
                </a:schemeClr>
              </a:gs>
            </a:gsLst>
            <a:lin ang="16200000" scaled="1"/>
          </a:gradFill>
        </p:spPr>
        <p:txBody>
          <a:bodyPr wrap="square" rtlCol="0">
            <a:spAutoFit/>
          </a:bodyPr>
          <a:lstStyle/>
          <a:p>
            <a:r>
              <a:rPr lang="en-US" dirty="0">
                <a:latin typeface="Arial Rounded MT Bold" panose="020F0704030504030204" pitchFamily="34" charset="0"/>
              </a:rPr>
              <a:t>The Constitution </a:t>
            </a:r>
            <a:r>
              <a:rPr lang="en-US" sz="1000" dirty="0">
                <a:latin typeface="Arial Rounded MT Bold" panose="020F0704030504030204" pitchFamily="34" charset="0"/>
              </a:rPr>
              <a:t>(More Recourses):</a:t>
            </a:r>
          </a:p>
          <a:p>
            <a:pPr marL="171450" indent="-171450">
              <a:buFont typeface="Wingdings" panose="05000000000000000000" pitchFamily="2" charset="2"/>
              <a:buChar char="§"/>
            </a:pPr>
            <a:r>
              <a:rPr lang="en-US" sz="900" dirty="0">
                <a:latin typeface="Arial Rounded MT Bold" panose="020F0704030504030204" pitchFamily="34" charset="0"/>
              </a:rPr>
              <a:t>National Archives - </a:t>
            </a:r>
            <a:r>
              <a:rPr lang="en-US" sz="900" u="sng" dirty="0">
                <a:latin typeface="Arial Rounded MT Bold" panose="020F0704030504030204" pitchFamily="34" charset="0"/>
                <a:hlinkClick r:id="rId3"/>
              </a:rPr>
              <a:t>https://www.archives.gov/founding-docs/constitution</a:t>
            </a:r>
            <a:endParaRPr lang="en-US" sz="900" u="sng" dirty="0">
              <a:latin typeface="Arial Rounded MT Bold" panose="020F0704030504030204" pitchFamily="34" charset="0"/>
            </a:endParaRPr>
          </a:p>
          <a:p>
            <a:pPr marL="171450" indent="-171450">
              <a:buFont typeface="Wingdings" panose="05000000000000000000" pitchFamily="2" charset="2"/>
              <a:buChar char="§"/>
            </a:pPr>
            <a:r>
              <a:rPr lang="en-US" sz="900" dirty="0">
                <a:latin typeface="Arial Rounded MT Bold" panose="020F0704030504030204" pitchFamily="34" charset="0"/>
              </a:rPr>
              <a:t>National Archives - </a:t>
            </a:r>
            <a:r>
              <a:rPr lang="en-US" sz="900" u="sng" dirty="0">
                <a:latin typeface="Arial Rounded MT Bold" panose="020F0704030504030204" pitchFamily="34" charset="0"/>
                <a:hlinkClick r:id="rId4"/>
              </a:rPr>
              <a:t>https://www.archives.gov/founding-docs/bill-of-rights</a:t>
            </a:r>
            <a:endParaRPr lang="en-US" sz="900" u="sng" dirty="0">
              <a:latin typeface="Arial Rounded MT Bold" panose="020F0704030504030204" pitchFamily="34" charset="0"/>
            </a:endParaRPr>
          </a:p>
          <a:p>
            <a:pPr marL="171450" indent="-171450">
              <a:buFont typeface="Wingdings" panose="05000000000000000000" pitchFamily="2" charset="2"/>
              <a:buChar char="§"/>
            </a:pPr>
            <a:r>
              <a:rPr lang="en-US" sz="900" dirty="0">
                <a:latin typeface="Arial Rounded MT Bold" panose="020F0704030504030204" pitchFamily="34" charset="0"/>
              </a:rPr>
              <a:t>White House - </a:t>
            </a:r>
            <a:r>
              <a:rPr lang="en-US" sz="900" u="sng" dirty="0">
                <a:latin typeface="Arial Rounded MT Bold" panose="020F0704030504030204" pitchFamily="34" charset="0"/>
                <a:hlinkClick r:id="rId5"/>
              </a:rPr>
              <a:t>https://www.whitehouse.gov/about-the-white-house/the-constitution/</a:t>
            </a:r>
            <a:endParaRPr lang="en-US" sz="900" u="sng" dirty="0">
              <a:latin typeface="Arial Rounded MT Bold" panose="020F0704030504030204" pitchFamily="34" charset="0"/>
            </a:endParaRPr>
          </a:p>
          <a:p>
            <a:pPr marL="171450" indent="-171450">
              <a:buFont typeface="Wingdings" panose="05000000000000000000" pitchFamily="2" charset="2"/>
              <a:buChar char="§"/>
            </a:pPr>
            <a:r>
              <a:rPr lang="en-US" sz="900" dirty="0">
                <a:latin typeface="Arial Rounded MT Bold" panose="020F0704030504030204" pitchFamily="34" charset="0"/>
              </a:rPr>
              <a:t>Constitution Facts.com  - </a:t>
            </a:r>
            <a:r>
              <a:rPr lang="en-US" sz="900" u="sng" dirty="0">
                <a:latin typeface="Arial Rounded MT Bold" panose="020F0704030504030204" pitchFamily="34" charset="0"/>
                <a:hlinkClick r:id="rId6"/>
              </a:rPr>
              <a:t>https://www.constitutionfacts.com/</a:t>
            </a:r>
            <a:endParaRPr lang="en-US" sz="900" dirty="0">
              <a:latin typeface="Arial Rounded MT Bold" panose="020F0704030504030204" pitchFamily="34" charset="0"/>
            </a:endParaRPr>
          </a:p>
          <a:p>
            <a:endParaRPr lang="en-US" dirty="0"/>
          </a:p>
        </p:txBody>
      </p:sp>
      <p:sp>
        <p:nvSpPr>
          <p:cNvPr id="3" name="TextBox 2">
            <a:extLst>
              <a:ext uri="{FF2B5EF4-FFF2-40B4-BE49-F238E27FC236}">
                <a16:creationId xmlns:a16="http://schemas.microsoft.com/office/drawing/2014/main" id="{234DEBDE-B69C-4A8F-A1A9-11602CD7F351}"/>
              </a:ext>
            </a:extLst>
          </p:cNvPr>
          <p:cNvSpPr txBox="1"/>
          <p:nvPr/>
        </p:nvSpPr>
        <p:spPr>
          <a:xfrm>
            <a:off x="228600" y="381000"/>
            <a:ext cx="7239000" cy="2400657"/>
          </a:xfrm>
          <a:prstGeom prst="rect">
            <a:avLst/>
          </a:prstGeom>
          <a:gradFill>
            <a:gsLst>
              <a:gs pos="0">
                <a:schemeClr val="bg1">
                  <a:lumMod val="85000"/>
                  <a:alpha val="60000"/>
                </a:schemeClr>
              </a:gs>
              <a:gs pos="48000">
                <a:schemeClr val="accent3">
                  <a:lumMod val="97000"/>
                  <a:lumOff val="3000"/>
                </a:schemeClr>
              </a:gs>
              <a:gs pos="100000">
                <a:schemeClr val="accent3">
                  <a:lumMod val="60000"/>
                  <a:lumOff val="40000"/>
                </a:schemeClr>
              </a:gs>
            </a:gsLst>
            <a:lin ang="16200000" scaled="1"/>
          </a:gradFill>
          <a:scene3d>
            <a:camera prst="orthographicFront"/>
            <a:lightRig rig="threePt" dir="t"/>
          </a:scene3d>
          <a:sp3d>
            <a:bevelT w="165100" prst="coolSlant"/>
          </a:sp3d>
        </p:spPr>
        <p:txBody>
          <a:bodyPr wrap="square" rtlCol="0">
            <a:spAutoFit/>
          </a:bodyPr>
          <a:lstStyle/>
          <a:p>
            <a:r>
              <a:rPr lang="en-US" sz="3600" dirty="0">
                <a:solidFill>
                  <a:schemeClr val="tx1">
                    <a:lumMod val="75000"/>
                  </a:schemeClr>
                </a:solidFill>
                <a:latin typeface="Arial Rounded MT Bold" panose="020F0704030504030204" pitchFamily="34" charset="0"/>
              </a:rPr>
              <a:t>How much do you know about the birth of America? </a:t>
            </a:r>
          </a:p>
          <a:p>
            <a:endParaRPr lang="en-US" dirty="0">
              <a:solidFill>
                <a:schemeClr val="tx1">
                  <a:lumMod val="75000"/>
                </a:schemeClr>
              </a:solidFill>
              <a:latin typeface="Arial Rounded MT Bold" panose="020F0704030504030204" pitchFamily="34" charset="0"/>
            </a:endParaRPr>
          </a:p>
          <a:p>
            <a:endParaRPr lang="en-US" dirty="0">
              <a:solidFill>
                <a:schemeClr val="tx1">
                  <a:lumMod val="75000"/>
                </a:schemeClr>
              </a:solidFill>
              <a:latin typeface="Arial Rounded MT Bold" panose="020F0704030504030204" pitchFamily="34" charset="0"/>
            </a:endParaRPr>
          </a:p>
          <a:p>
            <a:r>
              <a:rPr lang="en-US" sz="1400" dirty="0">
                <a:solidFill>
                  <a:schemeClr val="tx1">
                    <a:lumMod val="75000"/>
                  </a:schemeClr>
                </a:solidFill>
                <a:latin typeface="Arial Rounded MT Bold" panose="020F0704030504030204" pitchFamily="34" charset="0"/>
              </a:rPr>
              <a:t>Test your skills, knowledge, and celebrate Constitution Day with some trivia and treats. Voter registration information will be available. </a:t>
            </a:r>
            <a:r>
              <a:rPr lang="en-US" sz="1400" u="sng" dirty="0">
                <a:solidFill>
                  <a:schemeClr val="tx1">
                    <a:lumMod val="75000"/>
                  </a:schemeClr>
                </a:solidFill>
                <a:latin typeface="Arial Rounded MT Bold" panose="020F0704030504030204" pitchFamily="34" charset="0"/>
              </a:rPr>
              <a:t>See Student Services for more information.</a:t>
            </a:r>
          </a:p>
        </p:txBody>
      </p:sp>
      <p:pic>
        <p:nvPicPr>
          <p:cNvPr id="6" name="Picture 5">
            <a:extLst>
              <a:ext uri="{FF2B5EF4-FFF2-40B4-BE49-F238E27FC236}">
                <a16:creationId xmlns:a16="http://schemas.microsoft.com/office/drawing/2014/main" id="{A08E53F5-B943-44ED-9D4E-C362A1A1F6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0400" y="3240525"/>
            <a:ext cx="2971800" cy="1671638"/>
          </a:xfrm>
          <a:prstGeom prst="rect">
            <a:avLst/>
          </a:prstGeom>
        </p:spPr>
      </p:pic>
    </p:spTree>
    <p:extLst>
      <p:ext uri="{BB962C8B-B14F-4D97-AF65-F5344CB8AC3E}">
        <p14:creationId xmlns:p14="http://schemas.microsoft.com/office/powerpoint/2010/main" val="3154053106"/>
      </p:ext>
    </p:extLst>
  </p:cSld>
  <p:clrMapOvr>
    <a:masterClrMapping/>
  </p:clrMapOvr>
</p:sld>
</file>

<file path=ppt/theme/theme1.xml><?xml version="1.0" encoding="utf-8"?>
<a:theme xmlns:a="http://schemas.openxmlformats.org/drawingml/2006/main" name="Fireworks">
  <a:themeElements>
    <a:clrScheme name="Fireworks 9">
      <a:dk1>
        <a:srgbClr val="000099"/>
      </a:dk1>
      <a:lt1>
        <a:srgbClr val="FFFFFF"/>
      </a:lt1>
      <a:dk2>
        <a:srgbClr val="FFFFFF"/>
      </a:dk2>
      <a:lt2>
        <a:srgbClr val="99CCFF"/>
      </a:lt2>
      <a:accent1>
        <a:srgbClr val="0099CC"/>
      </a:accent1>
      <a:accent2>
        <a:srgbClr val="CC0000"/>
      </a:accent2>
      <a:accent3>
        <a:srgbClr val="FFFFFF"/>
      </a:accent3>
      <a:accent4>
        <a:srgbClr val="000082"/>
      </a:accent4>
      <a:accent5>
        <a:srgbClr val="AACAE2"/>
      </a:accent5>
      <a:accent6>
        <a:srgbClr val="B90000"/>
      </a:accent6>
      <a:hlink>
        <a:srgbClr val="0099FF"/>
      </a:hlink>
      <a:folHlink>
        <a:srgbClr val="66CCFF"/>
      </a:folHlink>
    </a:clrScheme>
    <a:fontScheme name="Firework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Black" panose="020B0A04020102020204" pitchFamily="34"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Black" panose="020B0A04020102020204" pitchFamily="34" charset="0"/>
            <a:cs typeface="Times New Roman" panose="02020603050405020304" pitchFamily="18"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
      <a:clrScheme name="Fireworks 7">
        <a:dk1>
          <a:srgbClr val="A50021"/>
        </a:dk1>
        <a:lt1>
          <a:srgbClr val="FFFFFF"/>
        </a:lt1>
        <a:dk2>
          <a:srgbClr val="FFFFFF"/>
        </a:dk2>
        <a:lt2>
          <a:srgbClr val="C27474"/>
        </a:lt2>
        <a:accent1>
          <a:srgbClr val="A50021"/>
        </a:accent1>
        <a:accent2>
          <a:srgbClr val="D19FA6"/>
        </a:accent2>
        <a:accent3>
          <a:srgbClr val="FFFFFF"/>
        </a:accent3>
        <a:accent4>
          <a:srgbClr val="8C001B"/>
        </a:accent4>
        <a:accent5>
          <a:srgbClr val="CFAAAB"/>
        </a:accent5>
        <a:accent6>
          <a:srgbClr val="BD9096"/>
        </a:accent6>
        <a:hlink>
          <a:srgbClr val="A50021"/>
        </a:hlink>
        <a:folHlink>
          <a:srgbClr val="FE1F08"/>
        </a:folHlink>
      </a:clrScheme>
      <a:clrMap bg1="lt1" tx1="dk1" bg2="lt2" tx2="dk2" accent1="accent1" accent2="accent2" accent3="accent3" accent4="accent4" accent5="accent5" accent6="accent6" hlink="hlink" folHlink="folHlink"/>
    </a:extraClrScheme>
    <a:extraClrScheme>
      <a:clrScheme name="Fireworks 8">
        <a:dk1>
          <a:srgbClr val="A50021"/>
        </a:dk1>
        <a:lt1>
          <a:srgbClr val="FFFFFF"/>
        </a:lt1>
        <a:dk2>
          <a:srgbClr val="FFFFFF"/>
        </a:dk2>
        <a:lt2>
          <a:srgbClr val="C27474"/>
        </a:lt2>
        <a:accent1>
          <a:srgbClr val="772F3B"/>
        </a:accent1>
        <a:accent2>
          <a:srgbClr val="D19FA6"/>
        </a:accent2>
        <a:accent3>
          <a:srgbClr val="FFFFFF"/>
        </a:accent3>
        <a:accent4>
          <a:srgbClr val="8C001B"/>
        </a:accent4>
        <a:accent5>
          <a:srgbClr val="BDADAF"/>
        </a:accent5>
        <a:accent6>
          <a:srgbClr val="BD9096"/>
        </a:accent6>
        <a:hlink>
          <a:srgbClr val="A50021"/>
        </a:hlink>
        <a:folHlink>
          <a:srgbClr val="FE1F08"/>
        </a:folHlink>
      </a:clrScheme>
      <a:clrMap bg1="lt1" tx1="dk1" bg2="lt2" tx2="dk2" accent1="accent1" accent2="accent2" accent3="accent3" accent4="accent4" accent5="accent5" accent6="accent6" hlink="hlink" folHlink="folHlink"/>
    </a:extraClrScheme>
    <a:extraClrScheme>
      <a:clrScheme name="Fireworks 9">
        <a:dk1>
          <a:srgbClr val="000099"/>
        </a:dk1>
        <a:lt1>
          <a:srgbClr val="FFFFFF"/>
        </a:lt1>
        <a:dk2>
          <a:srgbClr val="FFFFFF"/>
        </a:dk2>
        <a:lt2>
          <a:srgbClr val="99CCFF"/>
        </a:lt2>
        <a:accent1>
          <a:srgbClr val="0099CC"/>
        </a:accent1>
        <a:accent2>
          <a:srgbClr val="CC0000"/>
        </a:accent2>
        <a:accent3>
          <a:srgbClr val="FFFFFF"/>
        </a:accent3>
        <a:accent4>
          <a:srgbClr val="000082"/>
        </a:accent4>
        <a:accent5>
          <a:srgbClr val="AACAE2"/>
        </a:accent5>
        <a:accent6>
          <a:srgbClr val="B90000"/>
        </a:accent6>
        <a:hlink>
          <a:srgbClr val="0099FF"/>
        </a:hlink>
        <a:folHlink>
          <a:srgbClr val="66C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TF01018374 (1)</Template>
  <TotalTime>1733</TotalTime>
  <Words>1001</Words>
  <Application>Microsoft Office PowerPoint</Application>
  <PresentationFormat>On-screen Show (4:3)</PresentationFormat>
  <Paragraphs>62</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Arial Black</vt:lpstr>
      <vt:lpstr>Arial Rounded MT Bold</vt:lpstr>
      <vt:lpstr>Brush Script MT</vt:lpstr>
      <vt:lpstr>Century</vt:lpstr>
      <vt:lpstr>Century Gothic</vt:lpstr>
      <vt:lpstr>Times New Roman</vt:lpstr>
      <vt:lpstr>Wingdings</vt:lpstr>
      <vt:lpstr>Fireworks</vt:lpstr>
      <vt:lpstr>Constitution Day September 17th</vt:lpstr>
      <vt:lpstr>PowerPoint Presentation</vt:lpstr>
      <vt:lpstr>PowerPoint Presentation</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 Day September 17th</dc:title>
  <dc:subject/>
  <dc:creator>Terry DiManna</dc:creator>
  <cp:keywords/>
  <dc:description/>
  <cp:lastModifiedBy>Terry DiManna</cp:lastModifiedBy>
  <cp:revision>16</cp:revision>
  <cp:lastPrinted>2019-09-13T18:20:58Z</cp:lastPrinted>
  <dcterms:created xsi:type="dcterms:W3CDTF">2018-10-16T17:27:24Z</dcterms:created>
  <dcterms:modified xsi:type="dcterms:W3CDTF">2020-08-28T19:52:14Z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TC010183741033</vt:lpwstr>
  </property>
</Properties>
</file>